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embeddedFontLst>
    <p:embeddedFont>
      <p:font typeface="Anton" pitchFamily="2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A0D5"/>
    <a:srgbClr val="74AF94"/>
    <a:srgbClr val="E19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D459A-1D11-4AD0-ABD1-B44FCBCC74F5}" v="6" dt="2024-11-05T01:26:09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5"/>
    <p:restoredTop sz="94726"/>
  </p:normalViewPr>
  <p:slideViewPr>
    <p:cSldViewPr snapToGrid="0" showGuides="1">
      <p:cViewPr varScale="1">
        <p:scale>
          <a:sx n="116" d="100"/>
          <a:sy n="116" d="100"/>
        </p:scale>
        <p:origin x="488" y="17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 Smyth" userId="S::exet4051@ox.ac.uk::72fb0b1f-7e13-4105-adf4-1614316d57cd" providerId="AD" clId="Web-{B8671E5D-B4B5-3388-13BE-6F75364ED623}"/>
    <pc:docChg chg="sldOrd">
      <pc:chgData name="Hanna Smyth" userId="S::exet4051@ox.ac.uk::72fb0b1f-7e13-4105-adf4-1614316d57cd" providerId="AD" clId="Web-{B8671E5D-B4B5-3388-13BE-6F75364ED623}" dt="2024-07-22T02:36:22.562" v="0"/>
      <pc:docMkLst>
        <pc:docMk/>
      </pc:docMkLst>
      <pc:sldChg chg="ord">
        <pc:chgData name="Hanna Smyth" userId="S::exet4051@ox.ac.uk::72fb0b1f-7e13-4105-adf4-1614316d57cd" providerId="AD" clId="Web-{B8671E5D-B4B5-3388-13BE-6F75364ED623}" dt="2024-07-22T02:36:22.562" v="0"/>
        <pc:sldMkLst>
          <pc:docMk/>
          <pc:sldMk cId="1576893100" sldId="258"/>
        </pc:sldMkLst>
      </pc:sldChg>
    </pc:docChg>
  </pc:docChgLst>
  <pc:docChgLst>
    <pc:chgData name="Hanna Smyth" userId="S::exet4051@ox.ac.uk::72fb0b1f-7e13-4105-adf4-1614316d57cd" providerId="AD" clId="Web-{C964E446-D144-B9AE-7474-175CC973F1B8}"/>
    <pc:docChg chg="delSld modSld">
      <pc:chgData name="Hanna Smyth" userId="S::exet4051@ox.ac.uk::72fb0b1f-7e13-4105-adf4-1614316d57cd" providerId="AD" clId="Web-{C964E446-D144-B9AE-7474-175CC973F1B8}" dt="2024-07-22T03:05:21.639" v="322"/>
      <pc:docMkLst>
        <pc:docMk/>
      </pc:docMkLst>
      <pc:sldChg chg="del">
        <pc:chgData name="Hanna Smyth" userId="S::exet4051@ox.ac.uk::72fb0b1f-7e13-4105-adf4-1614316d57cd" providerId="AD" clId="Web-{C964E446-D144-B9AE-7474-175CC973F1B8}" dt="2024-07-22T03:05:13.326" v="316"/>
        <pc:sldMkLst>
          <pc:docMk/>
          <pc:sldMk cId="1592161316" sldId="256"/>
        </pc:sldMkLst>
      </pc:sldChg>
      <pc:sldChg chg="del">
        <pc:chgData name="Hanna Smyth" userId="S::exet4051@ox.ac.uk::72fb0b1f-7e13-4105-adf4-1614316d57cd" providerId="AD" clId="Web-{C964E446-D144-B9AE-7474-175CC973F1B8}" dt="2024-07-22T03:05:14.951" v="318"/>
        <pc:sldMkLst>
          <pc:docMk/>
          <pc:sldMk cId="3651275775" sldId="257"/>
        </pc:sldMkLst>
      </pc:sldChg>
      <pc:sldChg chg="del">
        <pc:chgData name="Hanna Smyth" userId="S::exet4051@ox.ac.uk::72fb0b1f-7e13-4105-adf4-1614316d57cd" providerId="AD" clId="Web-{C964E446-D144-B9AE-7474-175CC973F1B8}" dt="2024-07-22T03:05:14.279" v="317"/>
        <pc:sldMkLst>
          <pc:docMk/>
          <pc:sldMk cId="1576893100" sldId="258"/>
        </pc:sldMkLst>
      </pc:sldChg>
      <pc:sldChg chg="del">
        <pc:chgData name="Hanna Smyth" userId="S::exet4051@ox.ac.uk::72fb0b1f-7e13-4105-adf4-1614316d57cd" providerId="AD" clId="Web-{C964E446-D144-B9AE-7474-175CC973F1B8}" dt="2024-07-22T03:05:16.623" v="319"/>
        <pc:sldMkLst>
          <pc:docMk/>
          <pc:sldMk cId="809133921" sldId="259"/>
        </pc:sldMkLst>
      </pc:sldChg>
      <pc:sldChg chg="del">
        <pc:chgData name="Hanna Smyth" userId="S::exet4051@ox.ac.uk::72fb0b1f-7e13-4105-adf4-1614316d57cd" providerId="AD" clId="Web-{C964E446-D144-B9AE-7474-175CC973F1B8}" dt="2024-07-22T03:05:17.623" v="320"/>
        <pc:sldMkLst>
          <pc:docMk/>
          <pc:sldMk cId="1878790962" sldId="260"/>
        </pc:sldMkLst>
      </pc:sldChg>
      <pc:sldChg chg="del">
        <pc:chgData name="Hanna Smyth" userId="S::exet4051@ox.ac.uk::72fb0b1f-7e13-4105-adf4-1614316d57cd" providerId="AD" clId="Web-{C964E446-D144-B9AE-7474-175CC973F1B8}" dt="2024-07-22T02:56:11.209" v="20"/>
        <pc:sldMkLst>
          <pc:docMk/>
          <pc:sldMk cId="4097566653" sldId="261"/>
        </pc:sldMkLst>
      </pc:sldChg>
      <pc:sldChg chg="del">
        <pc:chgData name="Hanna Smyth" userId="S::exet4051@ox.ac.uk::72fb0b1f-7e13-4105-adf4-1614316d57cd" providerId="AD" clId="Web-{C964E446-D144-B9AE-7474-175CC973F1B8}" dt="2024-07-22T02:56:11.209" v="19"/>
        <pc:sldMkLst>
          <pc:docMk/>
          <pc:sldMk cId="410397264" sldId="262"/>
        </pc:sldMkLst>
      </pc:sldChg>
      <pc:sldChg chg="del">
        <pc:chgData name="Hanna Smyth" userId="S::exet4051@ox.ac.uk::72fb0b1f-7e13-4105-adf4-1614316d57cd" providerId="AD" clId="Web-{C964E446-D144-B9AE-7474-175CC973F1B8}" dt="2024-07-22T02:56:11.209" v="17"/>
        <pc:sldMkLst>
          <pc:docMk/>
          <pc:sldMk cId="2982532458" sldId="263"/>
        </pc:sldMkLst>
      </pc:sldChg>
      <pc:sldChg chg="del">
        <pc:chgData name="Hanna Smyth" userId="S::exet4051@ox.ac.uk::72fb0b1f-7e13-4105-adf4-1614316d57cd" providerId="AD" clId="Web-{C964E446-D144-B9AE-7474-175CC973F1B8}" dt="2024-07-22T02:56:11.209" v="16"/>
        <pc:sldMkLst>
          <pc:docMk/>
          <pc:sldMk cId="277219617" sldId="264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5"/>
        <pc:sldMkLst>
          <pc:docMk/>
          <pc:sldMk cId="977472066" sldId="265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4"/>
        <pc:sldMkLst>
          <pc:docMk/>
          <pc:sldMk cId="1387903389" sldId="266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3"/>
        <pc:sldMkLst>
          <pc:docMk/>
          <pc:sldMk cId="1879464392" sldId="267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2"/>
        <pc:sldMkLst>
          <pc:docMk/>
          <pc:sldMk cId="4191372800" sldId="268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1"/>
        <pc:sldMkLst>
          <pc:docMk/>
          <pc:sldMk cId="4059687075" sldId="269"/>
        </pc:sldMkLst>
      </pc:sldChg>
      <pc:sldChg chg="del">
        <pc:chgData name="Hanna Smyth" userId="S::exet4051@ox.ac.uk::72fb0b1f-7e13-4105-adf4-1614316d57cd" providerId="AD" clId="Web-{C964E446-D144-B9AE-7474-175CC973F1B8}" dt="2024-07-22T02:56:11.194" v="10"/>
        <pc:sldMkLst>
          <pc:docMk/>
          <pc:sldMk cId="2695353843" sldId="270"/>
        </pc:sldMkLst>
      </pc:sldChg>
      <pc:sldChg chg="del">
        <pc:chgData name="Hanna Smyth" userId="S::exet4051@ox.ac.uk::72fb0b1f-7e13-4105-adf4-1614316d57cd" providerId="AD" clId="Web-{C964E446-D144-B9AE-7474-175CC973F1B8}" dt="2024-07-22T02:56:11.178" v="2"/>
        <pc:sldMkLst>
          <pc:docMk/>
          <pc:sldMk cId="3959390252" sldId="272"/>
        </pc:sldMkLst>
      </pc:sldChg>
      <pc:sldChg chg="del">
        <pc:chgData name="Hanna Smyth" userId="S::exet4051@ox.ac.uk::72fb0b1f-7e13-4105-adf4-1614316d57cd" providerId="AD" clId="Web-{C964E446-D144-B9AE-7474-175CC973F1B8}" dt="2024-07-22T02:56:11.178" v="1"/>
        <pc:sldMkLst>
          <pc:docMk/>
          <pc:sldMk cId="4215665580" sldId="273"/>
        </pc:sldMkLst>
      </pc:sldChg>
      <pc:sldChg chg="addSp delSp modSp">
        <pc:chgData name="Hanna Smyth" userId="S::exet4051@ox.ac.uk::72fb0b1f-7e13-4105-adf4-1614316d57cd" providerId="AD" clId="Web-{C964E446-D144-B9AE-7474-175CC973F1B8}" dt="2024-07-22T03:05:08.029" v="315" actId="20577"/>
        <pc:sldMkLst>
          <pc:docMk/>
          <pc:sldMk cId="1614173179" sldId="275"/>
        </pc:sldMkLst>
        <pc:spChg chg="mod">
          <ac:chgData name="Hanna Smyth" userId="S::exet4051@ox.ac.uk::72fb0b1f-7e13-4105-adf4-1614316d57cd" providerId="AD" clId="Web-{C964E446-D144-B9AE-7474-175CC973F1B8}" dt="2024-07-22T03:03:09.866" v="301" actId="14100"/>
          <ac:spMkLst>
            <pc:docMk/>
            <pc:sldMk cId="1614173179" sldId="275"/>
            <ac:spMk id="2" creationId="{044E15D9-31BC-8971-0A75-54BCD14C082C}"/>
          </ac:spMkLst>
        </pc:spChg>
        <pc:spChg chg="mod">
          <ac:chgData name="Hanna Smyth" userId="S::exet4051@ox.ac.uk::72fb0b1f-7e13-4105-adf4-1614316d57cd" providerId="AD" clId="Web-{C964E446-D144-B9AE-7474-175CC973F1B8}" dt="2024-07-22T03:03:03.287" v="299" actId="14100"/>
          <ac:spMkLst>
            <pc:docMk/>
            <pc:sldMk cId="1614173179" sldId="275"/>
            <ac:spMk id="3" creationId="{B02B416C-0D7F-91DA-9311-5587A498F6F6}"/>
          </ac:spMkLst>
        </pc:spChg>
        <pc:spChg chg="mod">
          <ac:chgData name="Hanna Smyth" userId="S::exet4051@ox.ac.uk::72fb0b1f-7e13-4105-adf4-1614316d57cd" providerId="AD" clId="Web-{C964E446-D144-B9AE-7474-175CC973F1B8}" dt="2024-07-22T02:58:45.843" v="71" actId="1076"/>
          <ac:spMkLst>
            <pc:docMk/>
            <pc:sldMk cId="1614173179" sldId="275"/>
            <ac:spMk id="4" creationId="{41E54FAD-C28F-8CBB-72AF-B77AFA4E72C3}"/>
          </ac:spMkLst>
        </pc:spChg>
        <pc:spChg chg="del mod">
          <ac:chgData name="Hanna Smyth" userId="S::exet4051@ox.ac.uk::72fb0b1f-7e13-4105-adf4-1614316d57cd" providerId="AD" clId="Web-{C964E446-D144-B9AE-7474-175CC973F1B8}" dt="2024-07-22T02:56:32.679" v="23"/>
          <ac:spMkLst>
            <pc:docMk/>
            <pc:sldMk cId="1614173179" sldId="275"/>
            <ac:spMk id="8" creationId="{9A416E12-4786-E4D5-E107-AA81183AE536}"/>
          </ac:spMkLst>
        </pc:spChg>
        <pc:spChg chg="add del">
          <ac:chgData name="Hanna Smyth" userId="S::exet4051@ox.ac.uk::72fb0b1f-7e13-4105-adf4-1614316d57cd" providerId="AD" clId="Web-{C964E446-D144-B9AE-7474-175CC973F1B8}" dt="2024-07-22T02:59:12.642" v="98"/>
          <ac:spMkLst>
            <pc:docMk/>
            <pc:sldMk cId="1614173179" sldId="275"/>
            <ac:spMk id="9" creationId="{47F50ABB-A149-6601-0CAD-69B7CC22F907}"/>
          </ac:spMkLst>
        </pc:spChg>
        <pc:spChg chg="add mod ord">
          <ac:chgData name="Hanna Smyth" userId="S::exet4051@ox.ac.uk::72fb0b1f-7e13-4105-adf4-1614316d57cd" providerId="AD" clId="Web-{C964E446-D144-B9AE-7474-175CC973F1B8}" dt="2024-07-22T03:05:08.029" v="315" actId="20577"/>
          <ac:spMkLst>
            <pc:docMk/>
            <pc:sldMk cId="1614173179" sldId="275"/>
            <ac:spMk id="10" creationId="{7CD9372D-AE5C-A3E4-CCA9-E0FB46A4E49A}"/>
          </ac:spMkLst>
        </pc:spChg>
        <pc:picChg chg="add mod">
          <ac:chgData name="Hanna Smyth" userId="S::exet4051@ox.ac.uk::72fb0b1f-7e13-4105-adf4-1614316d57cd" providerId="AD" clId="Web-{C964E446-D144-B9AE-7474-175CC973F1B8}" dt="2024-07-22T03:03:57.759" v="306" actId="14100"/>
          <ac:picMkLst>
            <pc:docMk/>
            <pc:sldMk cId="1614173179" sldId="275"/>
            <ac:picMk id="5" creationId="{6A7E9CD4-7140-65BB-FC86-6A2E26FC2EB4}"/>
          </ac:picMkLst>
        </pc:picChg>
        <pc:picChg chg="del">
          <ac:chgData name="Hanna Smyth" userId="S::exet4051@ox.ac.uk::72fb0b1f-7e13-4105-adf4-1614316d57cd" providerId="AD" clId="Web-{C964E446-D144-B9AE-7474-175CC973F1B8}" dt="2024-07-22T02:56:23.601" v="21"/>
          <ac:picMkLst>
            <pc:docMk/>
            <pc:sldMk cId="1614173179" sldId="275"/>
            <ac:picMk id="6" creationId="{63B507EB-94E4-254D-592B-C966B31B4039}"/>
          </ac:picMkLst>
        </pc:picChg>
        <pc:picChg chg="mod">
          <ac:chgData name="Hanna Smyth" userId="S::exet4051@ox.ac.uk::72fb0b1f-7e13-4105-adf4-1614316d57cd" providerId="AD" clId="Web-{C964E446-D144-B9AE-7474-175CC973F1B8}" dt="2024-07-22T03:04:38.105" v="310" actId="1076"/>
          <ac:picMkLst>
            <pc:docMk/>
            <pc:sldMk cId="1614173179" sldId="275"/>
            <ac:picMk id="7" creationId="{106E6056-D0A9-37A3-F8B0-72CDE656A33D}"/>
          </ac:picMkLst>
        </pc:picChg>
      </pc:sldChg>
      <pc:sldChg chg="del">
        <pc:chgData name="Hanna Smyth" userId="S::exet4051@ox.ac.uk::72fb0b1f-7e13-4105-adf4-1614316d57cd" providerId="AD" clId="Web-{C964E446-D144-B9AE-7474-175CC973F1B8}" dt="2024-07-22T03:05:19.404" v="321"/>
        <pc:sldMkLst>
          <pc:docMk/>
          <pc:sldMk cId="2853589972" sldId="276"/>
        </pc:sldMkLst>
      </pc:sldChg>
      <pc:sldChg chg="delSp del">
        <pc:chgData name="Hanna Smyth" userId="S::exet4051@ox.ac.uk::72fb0b1f-7e13-4105-adf4-1614316d57cd" providerId="AD" clId="Web-{C964E446-D144-B9AE-7474-175CC973F1B8}" dt="2024-07-22T03:05:21.639" v="322"/>
        <pc:sldMkLst>
          <pc:docMk/>
          <pc:sldMk cId="1125395132" sldId="277"/>
        </pc:sldMkLst>
        <pc:picChg chg="del">
          <ac:chgData name="Hanna Smyth" userId="S::exet4051@ox.ac.uk::72fb0b1f-7e13-4105-adf4-1614316d57cd" providerId="AD" clId="Web-{C964E446-D144-B9AE-7474-175CC973F1B8}" dt="2024-07-22T02:56:39.680" v="24"/>
          <ac:picMkLst>
            <pc:docMk/>
            <pc:sldMk cId="1125395132" sldId="277"/>
            <ac:picMk id="2" creationId="{D2312F76-726A-0A81-C572-292D95F31FA4}"/>
          </ac:picMkLst>
        </pc:picChg>
      </pc:sldChg>
      <pc:sldChg chg="del">
        <pc:chgData name="Hanna Smyth" userId="S::exet4051@ox.ac.uk::72fb0b1f-7e13-4105-adf4-1614316d57cd" providerId="AD" clId="Web-{C964E446-D144-B9AE-7474-175CC973F1B8}" dt="2024-07-22T02:56:11.209" v="18"/>
        <pc:sldMkLst>
          <pc:docMk/>
          <pc:sldMk cId="2040151213" sldId="278"/>
        </pc:sldMkLst>
      </pc:sldChg>
      <pc:sldChg chg="del">
        <pc:chgData name="Hanna Smyth" userId="S::exet4051@ox.ac.uk::72fb0b1f-7e13-4105-adf4-1614316d57cd" providerId="AD" clId="Web-{C964E446-D144-B9AE-7474-175CC973F1B8}" dt="2024-07-22T02:56:11.178" v="0"/>
        <pc:sldMkLst>
          <pc:docMk/>
          <pc:sldMk cId="4053592699" sldId="279"/>
        </pc:sldMkLst>
      </pc:sldChg>
      <pc:sldChg chg="del">
        <pc:chgData name="Hanna Smyth" userId="S::exet4051@ox.ac.uk::72fb0b1f-7e13-4105-adf4-1614316d57cd" providerId="AD" clId="Web-{C964E446-D144-B9AE-7474-175CC973F1B8}" dt="2024-07-22T02:56:11.194" v="9"/>
        <pc:sldMkLst>
          <pc:docMk/>
          <pc:sldMk cId="2029046763" sldId="280"/>
        </pc:sldMkLst>
      </pc:sldChg>
      <pc:sldChg chg="del">
        <pc:chgData name="Hanna Smyth" userId="S::exet4051@ox.ac.uk::72fb0b1f-7e13-4105-adf4-1614316d57cd" providerId="AD" clId="Web-{C964E446-D144-B9AE-7474-175CC973F1B8}" dt="2024-07-22T02:56:11.194" v="8"/>
        <pc:sldMkLst>
          <pc:docMk/>
          <pc:sldMk cId="947409141" sldId="281"/>
        </pc:sldMkLst>
      </pc:sldChg>
      <pc:sldChg chg="del">
        <pc:chgData name="Hanna Smyth" userId="S::exet4051@ox.ac.uk::72fb0b1f-7e13-4105-adf4-1614316d57cd" providerId="AD" clId="Web-{C964E446-D144-B9AE-7474-175CC973F1B8}" dt="2024-07-22T02:56:11.194" v="7"/>
        <pc:sldMkLst>
          <pc:docMk/>
          <pc:sldMk cId="1685362794" sldId="282"/>
        </pc:sldMkLst>
      </pc:sldChg>
      <pc:sldChg chg="del">
        <pc:chgData name="Hanna Smyth" userId="S::exet4051@ox.ac.uk::72fb0b1f-7e13-4105-adf4-1614316d57cd" providerId="AD" clId="Web-{C964E446-D144-B9AE-7474-175CC973F1B8}" dt="2024-07-22T02:56:11.178" v="6"/>
        <pc:sldMkLst>
          <pc:docMk/>
          <pc:sldMk cId="1140139790" sldId="283"/>
        </pc:sldMkLst>
      </pc:sldChg>
      <pc:sldChg chg="del">
        <pc:chgData name="Hanna Smyth" userId="S::exet4051@ox.ac.uk::72fb0b1f-7e13-4105-adf4-1614316d57cd" providerId="AD" clId="Web-{C964E446-D144-B9AE-7474-175CC973F1B8}" dt="2024-07-22T02:56:11.178" v="5"/>
        <pc:sldMkLst>
          <pc:docMk/>
          <pc:sldMk cId="1990810231" sldId="284"/>
        </pc:sldMkLst>
      </pc:sldChg>
      <pc:sldChg chg="del">
        <pc:chgData name="Hanna Smyth" userId="S::exet4051@ox.ac.uk::72fb0b1f-7e13-4105-adf4-1614316d57cd" providerId="AD" clId="Web-{C964E446-D144-B9AE-7474-175CC973F1B8}" dt="2024-07-22T02:56:11.178" v="4"/>
        <pc:sldMkLst>
          <pc:docMk/>
          <pc:sldMk cId="167177452" sldId="285"/>
        </pc:sldMkLst>
      </pc:sldChg>
      <pc:sldChg chg="del">
        <pc:chgData name="Hanna Smyth" userId="S::exet4051@ox.ac.uk::72fb0b1f-7e13-4105-adf4-1614316d57cd" providerId="AD" clId="Web-{C964E446-D144-B9AE-7474-175CC973F1B8}" dt="2024-07-22T02:56:11.178" v="3"/>
        <pc:sldMkLst>
          <pc:docMk/>
          <pc:sldMk cId="710123123" sldId="286"/>
        </pc:sldMkLst>
      </pc:sldChg>
    </pc:docChg>
  </pc:docChgLst>
  <pc:docChgLst>
    <pc:chgData name="Hanna Smyth" userId="S::exet4051@ox.ac.uk::72fb0b1f-7e13-4105-adf4-1614316d57cd" providerId="AD" clId="Web-{ABAF531A-665B-A542-C814-74C87FBDA028}"/>
    <pc:docChg chg="addSld delSld modSld">
      <pc:chgData name="Hanna Smyth" userId="S::exet4051@ox.ac.uk::72fb0b1f-7e13-4105-adf4-1614316d57cd" providerId="AD" clId="Web-{ABAF531A-665B-A542-C814-74C87FBDA028}" dt="2024-07-19T20:27:39.225" v="286" actId="20577"/>
      <pc:docMkLst>
        <pc:docMk/>
      </pc:docMkLst>
      <pc:sldChg chg="modSp">
        <pc:chgData name="Hanna Smyth" userId="S::exet4051@ox.ac.uk::72fb0b1f-7e13-4105-adf4-1614316d57cd" providerId="AD" clId="Web-{ABAF531A-665B-A542-C814-74C87FBDA028}" dt="2024-07-19T18:01:00.097" v="3" actId="20577"/>
        <pc:sldMkLst>
          <pc:docMk/>
          <pc:sldMk cId="1576893100" sldId="258"/>
        </pc:sldMkLst>
        <pc:spChg chg="mod">
          <ac:chgData name="Hanna Smyth" userId="S::exet4051@ox.ac.uk::72fb0b1f-7e13-4105-adf4-1614316d57cd" providerId="AD" clId="Web-{ABAF531A-665B-A542-C814-74C87FBDA028}" dt="2024-07-19T18:01:00.097" v="3" actId="20577"/>
          <ac:spMkLst>
            <pc:docMk/>
            <pc:sldMk cId="1576893100" sldId="258"/>
            <ac:spMk id="5" creationId="{3D2FC995-C64C-1462-34EF-891192FF6F36}"/>
          </ac:spMkLst>
        </pc:spChg>
      </pc:sldChg>
      <pc:sldChg chg="modSp">
        <pc:chgData name="Hanna Smyth" userId="S::exet4051@ox.ac.uk::72fb0b1f-7e13-4105-adf4-1614316d57cd" providerId="AD" clId="Web-{ABAF531A-665B-A542-C814-74C87FBDA028}" dt="2024-07-19T20:27:39.225" v="286" actId="20577"/>
        <pc:sldMkLst>
          <pc:docMk/>
          <pc:sldMk cId="4097566653" sldId="261"/>
        </pc:sldMkLst>
        <pc:spChg chg="mod">
          <ac:chgData name="Hanna Smyth" userId="S::exet4051@ox.ac.uk::72fb0b1f-7e13-4105-adf4-1614316d57cd" providerId="AD" clId="Web-{ABAF531A-665B-A542-C814-74C87FBDA028}" dt="2024-07-19T20:27:39.225" v="286" actId="20577"/>
          <ac:spMkLst>
            <pc:docMk/>
            <pc:sldMk cId="4097566653" sldId="261"/>
            <ac:spMk id="5" creationId="{3C5B67DB-9D2C-30C9-76EE-E6F7C45802AC}"/>
          </ac:spMkLst>
        </pc:spChg>
        <pc:spChg chg="mod">
          <ac:chgData name="Hanna Smyth" userId="S::exet4051@ox.ac.uk::72fb0b1f-7e13-4105-adf4-1614316d57cd" providerId="AD" clId="Web-{ABAF531A-665B-A542-C814-74C87FBDA028}" dt="2024-07-19T20:22:08.360" v="277" actId="20577"/>
          <ac:spMkLst>
            <pc:docMk/>
            <pc:sldMk cId="4097566653" sldId="261"/>
            <ac:spMk id="9" creationId="{8098C9C2-DB92-D125-2977-D939C200D054}"/>
          </ac:spMkLst>
        </pc:spChg>
        <pc:spChg chg="mod">
          <ac:chgData name="Hanna Smyth" userId="S::exet4051@ox.ac.uk::72fb0b1f-7e13-4105-adf4-1614316d57cd" providerId="AD" clId="Web-{ABAF531A-665B-A542-C814-74C87FBDA028}" dt="2024-07-19T20:21:46.936" v="258" actId="20577"/>
          <ac:spMkLst>
            <pc:docMk/>
            <pc:sldMk cId="4097566653" sldId="261"/>
            <ac:spMk id="11" creationId="{CF035414-6B0D-7968-7EF2-DA21C048FC11}"/>
          </ac:spMkLst>
        </pc:spChg>
        <pc:spChg chg="mod">
          <ac:chgData name="Hanna Smyth" userId="S::exet4051@ox.ac.uk::72fb0b1f-7e13-4105-adf4-1614316d57cd" providerId="AD" clId="Web-{ABAF531A-665B-A542-C814-74C87FBDA028}" dt="2024-07-19T20:21:17.794" v="256" actId="20577"/>
          <ac:spMkLst>
            <pc:docMk/>
            <pc:sldMk cId="4097566653" sldId="261"/>
            <ac:spMk id="13" creationId="{C9E0C291-946E-48E8-FE51-B01D5EB02348}"/>
          </ac:spMkLst>
        </pc:spChg>
      </pc:sldChg>
      <pc:sldChg chg="addSp delSp modSp delAnim">
        <pc:chgData name="Hanna Smyth" userId="S::exet4051@ox.ac.uk::72fb0b1f-7e13-4105-adf4-1614316d57cd" providerId="AD" clId="Web-{ABAF531A-665B-A542-C814-74C87FBDA028}" dt="2024-07-19T18:22:57.813" v="22" actId="1076"/>
        <pc:sldMkLst>
          <pc:docMk/>
          <pc:sldMk cId="2982532458" sldId="263"/>
        </pc:sldMkLst>
        <pc:spChg chg="add mod">
          <ac:chgData name="Hanna Smyth" userId="S::exet4051@ox.ac.uk::72fb0b1f-7e13-4105-adf4-1614316d57cd" providerId="AD" clId="Web-{ABAF531A-665B-A542-C814-74C87FBDA028}" dt="2024-07-19T18:22:57.813" v="22" actId="1076"/>
          <ac:spMkLst>
            <pc:docMk/>
            <pc:sldMk cId="2982532458" sldId="263"/>
            <ac:spMk id="2" creationId="{0ED7BE66-28D3-6533-4118-484AD5557C42}"/>
          </ac:spMkLst>
        </pc:spChg>
        <pc:picChg chg="del">
          <ac:chgData name="Hanna Smyth" userId="S::exet4051@ox.ac.uk::72fb0b1f-7e13-4105-adf4-1614316d57cd" providerId="AD" clId="Web-{ABAF531A-665B-A542-C814-74C87FBDA028}" dt="2024-07-19T18:17:24.741" v="14"/>
          <ac:picMkLst>
            <pc:docMk/>
            <pc:sldMk cId="2982532458" sldId="263"/>
            <ac:picMk id="6" creationId="{59473D3D-6C98-5F88-651E-8AE0EAAF0EB5}"/>
          </ac:picMkLst>
        </pc:picChg>
        <pc:picChg chg="add mod">
          <ac:chgData name="Hanna Smyth" userId="S::exet4051@ox.ac.uk::72fb0b1f-7e13-4105-adf4-1614316d57cd" providerId="AD" clId="Web-{ABAF531A-665B-A542-C814-74C87FBDA028}" dt="2024-07-19T18:18:50.040" v="18" actId="1076"/>
          <ac:picMkLst>
            <pc:docMk/>
            <pc:sldMk cId="2982532458" sldId="263"/>
            <ac:picMk id="9" creationId="{26BA191E-E91F-0624-14D3-79E293B147C0}"/>
          </ac:picMkLst>
        </pc:picChg>
      </pc:sldChg>
      <pc:sldChg chg="delSp modSp">
        <pc:chgData name="Hanna Smyth" userId="S::exet4051@ox.ac.uk::72fb0b1f-7e13-4105-adf4-1614316d57cd" providerId="AD" clId="Web-{ABAF531A-665B-A542-C814-74C87FBDA028}" dt="2024-07-19T20:02:59.949" v="73" actId="1076"/>
        <pc:sldMkLst>
          <pc:docMk/>
          <pc:sldMk cId="2695353843" sldId="270"/>
        </pc:sldMkLst>
        <pc:spChg chg="mod">
          <ac:chgData name="Hanna Smyth" userId="S::exet4051@ox.ac.uk::72fb0b1f-7e13-4105-adf4-1614316d57cd" providerId="AD" clId="Web-{ABAF531A-665B-A542-C814-74C87FBDA028}" dt="2024-07-19T20:02:24.321" v="69" actId="1076"/>
          <ac:spMkLst>
            <pc:docMk/>
            <pc:sldMk cId="2695353843" sldId="270"/>
            <ac:spMk id="5" creationId="{83C2817F-2BBD-7D97-C03B-DF920125AD9D}"/>
          </ac:spMkLst>
        </pc:spChg>
        <pc:spChg chg="mod">
          <ac:chgData name="Hanna Smyth" userId="S::exet4051@ox.ac.uk::72fb0b1f-7e13-4105-adf4-1614316d57cd" providerId="AD" clId="Web-{ABAF531A-665B-A542-C814-74C87FBDA028}" dt="2024-07-19T20:02:36.963" v="71" actId="1076"/>
          <ac:spMkLst>
            <pc:docMk/>
            <pc:sldMk cId="2695353843" sldId="270"/>
            <ac:spMk id="17" creationId="{31421A24-6975-7507-B430-3F0DD3462712}"/>
          </ac:spMkLst>
        </pc:spChg>
        <pc:spChg chg="mod">
          <ac:chgData name="Hanna Smyth" userId="S::exet4051@ox.ac.uk::72fb0b1f-7e13-4105-adf4-1614316d57cd" providerId="AD" clId="Web-{ABAF531A-665B-A542-C814-74C87FBDA028}" dt="2024-07-19T20:02:59.949" v="73" actId="1076"/>
          <ac:spMkLst>
            <pc:docMk/>
            <pc:sldMk cId="2695353843" sldId="270"/>
            <ac:spMk id="20" creationId="{2ED55617-CA07-BCFF-724E-69C685ABF9A6}"/>
          </ac:spMkLst>
        </pc:spChg>
        <pc:spChg chg="mod">
          <ac:chgData name="Hanna Smyth" userId="S::exet4051@ox.ac.uk::72fb0b1f-7e13-4105-adf4-1614316d57cd" providerId="AD" clId="Web-{ABAF531A-665B-A542-C814-74C87FBDA028}" dt="2024-07-19T20:02:30.118" v="70" actId="1076"/>
          <ac:spMkLst>
            <pc:docMk/>
            <pc:sldMk cId="2695353843" sldId="270"/>
            <ac:spMk id="21" creationId="{90300407-4654-16F3-3BE1-EE9AE3159E48}"/>
          </ac:spMkLst>
        </pc:spChg>
        <pc:spChg chg="del mod">
          <ac:chgData name="Hanna Smyth" userId="S::exet4051@ox.ac.uk::72fb0b1f-7e13-4105-adf4-1614316d57cd" providerId="AD" clId="Web-{ABAF531A-665B-A542-C814-74C87FBDA028}" dt="2024-07-19T20:01:12.187" v="26"/>
          <ac:spMkLst>
            <pc:docMk/>
            <pc:sldMk cId="2695353843" sldId="270"/>
            <ac:spMk id="27" creationId="{4E2BBD92-2203-BC51-04CA-25BAAA7DED7E}"/>
          </ac:spMkLst>
        </pc:spChg>
        <pc:spChg chg="mod">
          <ac:chgData name="Hanna Smyth" userId="S::exet4051@ox.ac.uk::72fb0b1f-7e13-4105-adf4-1614316d57cd" providerId="AD" clId="Web-{ABAF531A-665B-A542-C814-74C87FBDA028}" dt="2024-07-19T20:02:46.745" v="72" actId="1076"/>
          <ac:spMkLst>
            <pc:docMk/>
            <pc:sldMk cId="2695353843" sldId="270"/>
            <ac:spMk id="30" creationId="{F91D1B45-E48C-4C6D-C3BF-8F71A9FABE80}"/>
          </ac:spMkLst>
        </pc:spChg>
        <pc:spChg chg="del">
          <ac:chgData name="Hanna Smyth" userId="S::exet4051@ox.ac.uk::72fb0b1f-7e13-4105-adf4-1614316d57cd" providerId="AD" clId="Web-{ABAF531A-665B-A542-C814-74C87FBDA028}" dt="2024-07-19T20:01:07.811" v="24"/>
          <ac:spMkLst>
            <pc:docMk/>
            <pc:sldMk cId="2695353843" sldId="270"/>
            <ac:spMk id="31" creationId="{AD1BB73B-FFED-9DCF-2AF8-81821DE36170}"/>
          </ac:spMkLst>
        </pc:spChg>
      </pc:sldChg>
      <pc:sldChg chg="del">
        <pc:chgData name="Hanna Smyth" userId="S::exet4051@ox.ac.uk::72fb0b1f-7e13-4105-adf4-1614316d57cd" providerId="AD" clId="Web-{ABAF531A-665B-A542-C814-74C87FBDA028}" dt="2024-07-19T19:58:54.046" v="23"/>
        <pc:sldMkLst>
          <pc:docMk/>
          <pc:sldMk cId="1424222764" sldId="271"/>
        </pc:sldMkLst>
      </pc:sldChg>
      <pc:sldChg chg="modSp">
        <pc:chgData name="Hanna Smyth" userId="S::exet4051@ox.ac.uk::72fb0b1f-7e13-4105-adf4-1614316d57cd" providerId="AD" clId="Web-{ABAF531A-665B-A542-C814-74C87FBDA028}" dt="2024-07-19T18:16:05.145" v="7" actId="20577"/>
        <pc:sldMkLst>
          <pc:docMk/>
          <pc:sldMk cId="4053592699" sldId="279"/>
        </pc:sldMkLst>
        <pc:spChg chg="mod">
          <ac:chgData name="Hanna Smyth" userId="S::exet4051@ox.ac.uk::72fb0b1f-7e13-4105-adf4-1614316d57cd" providerId="AD" clId="Web-{ABAF531A-665B-A542-C814-74C87FBDA028}" dt="2024-07-19T18:16:05.145" v="7" actId="20577"/>
          <ac:spMkLst>
            <pc:docMk/>
            <pc:sldMk cId="4053592699" sldId="279"/>
            <ac:spMk id="8" creationId="{2D61DDE7-45FD-3F04-721F-3A2392244EB0}"/>
          </ac:spMkLst>
        </pc:spChg>
      </pc:sldChg>
      <pc:sldChg chg="delSp modSp add replId">
        <pc:chgData name="Hanna Smyth" userId="S::exet4051@ox.ac.uk::72fb0b1f-7e13-4105-adf4-1614316d57cd" providerId="AD" clId="Web-{ABAF531A-665B-A542-C814-74C87FBDA028}" dt="2024-07-19T20:06:04.383" v="119" actId="20577"/>
        <pc:sldMkLst>
          <pc:docMk/>
          <pc:sldMk cId="2029046763" sldId="280"/>
        </pc:sldMkLst>
        <pc:spChg chg="mod">
          <ac:chgData name="Hanna Smyth" userId="S::exet4051@ox.ac.uk::72fb0b1f-7e13-4105-adf4-1614316d57cd" providerId="AD" clId="Web-{ABAF531A-665B-A542-C814-74C87FBDA028}" dt="2024-07-19T20:06:04.383" v="119" actId="20577"/>
          <ac:spMkLst>
            <pc:docMk/>
            <pc:sldMk cId="2029046763" sldId="280"/>
            <ac:spMk id="4" creationId="{5E167E98-F2CD-49A4-6DD9-A2659BFADFA9}"/>
          </ac:spMkLst>
        </pc:spChg>
        <pc:spChg chg="del">
          <ac:chgData name="Hanna Smyth" userId="S::exet4051@ox.ac.uk::72fb0b1f-7e13-4105-adf4-1614316d57cd" providerId="AD" clId="Web-{ABAF531A-665B-A542-C814-74C87FBDA028}" dt="2024-07-19T20:04:17.798" v="98"/>
          <ac:spMkLst>
            <pc:docMk/>
            <pc:sldMk cId="2029046763" sldId="280"/>
            <ac:spMk id="9" creationId="{C149A1ED-55BF-0409-F280-1E34D4C8369E}"/>
          </ac:spMkLst>
        </pc:spChg>
        <pc:spChg chg="mod">
          <ac:chgData name="Hanna Smyth" userId="S::exet4051@ox.ac.uk::72fb0b1f-7e13-4105-adf4-1614316d57cd" providerId="AD" clId="Web-{ABAF531A-665B-A542-C814-74C87FBDA028}" dt="2024-07-19T20:05:35.896" v="115" actId="1076"/>
          <ac:spMkLst>
            <pc:docMk/>
            <pc:sldMk cId="2029046763" sldId="280"/>
            <ac:spMk id="11" creationId="{2E719596-59B3-67AB-CF45-4B2A84590633}"/>
          </ac:spMkLst>
        </pc:spChg>
        <pc:spChg chg="del">
          <ac:chgData name="Hanna Smyth" userId="S::exet4051@ox.ac.uk::72fb0b1f-7e13-4105-adf4-1614316d57cd" providerId="AD" clId="Web-{ABAF531A-665B-A542-C814-74C87FBDA028}" dt="2024-07-19T20:04:20.298" v="99"/>
          <ac:spMkLst>
            <pc:docMk/>
            <pc:sldMk cId="2029046763" sldId="280"/>
            <ac:spMk id="15" creationId="{4AF67001-B908-0255-3A06-61B6784FF08A}"/>
          </ac:spMkLst>
        </pc:spChg>
        <pc:spChg chg="del mod">
          <ac:chgData name="Hanna Smyth" userId="S::exet4051@ox.ac.uk::72fb0b1f-7e13-4105-adf4-1614316d57cd" providerId="AD" clId="Web-{ABAF531A-665B-A542-C814-74C87FBDA028}" dt="2024-07-19T20:04:13.422" v="95"/>
          <ac:spMkLst>
            <pc:docMk/>
            <pc:sldMk cId="2029046763" sldId="280"/>
            <ac:spMk id="17" creationId="{31421A24-6975-7507-B430-3F0DD3462712}"/>
          </ac:spMkLst>
        </pc:spChg>
        <pc:spChg chg="del">
          <ac:chgData name="Hanna Smyth" userId="S::exet4051@ox.ac.uk::72fb0b1f-7e13-4105-adf4-1614316d57cd" providerId="AD" clId="Web-{ABAF531A-665B-A542-C814-74C87FBDA028}" dt="2024-07-19T20:04:16.438" v="97"/>
          <ac:spMkLst>
            <pc:docMk/>
            <pc:sldMk cId="2029046763" sldId="280"/>
            <ac:spMk id="20" creationId="{2ED55617-CA07-BCFF-724E-69C685ABF9A6}"/>
          </ac:spMkLst>
        </pc:spChg>
        <pc:spChg chg="del">
          <ac:chgData name="Hanna Smyth" userId="S::exet4051@ox.ac.uk::72fb0b1f-7e13-4105-adf4-1614316d57cd" providerId="AD" clId="Web-{ABAF531A-665B-A542-C814-74C87FBDA028}" dt="2024-07-19T20:04:10.281" v="93"/>
          <ac:spMkLst>
            <pc:docMk/>
            <pc:sldMk cId="2029046763" sldId="280"/>
            <ac:spMk id="21" creationId="{90300407-4654-16F3-3BE1-EE9AE3159E48}"/>
          </ac:spMkLst>
        </pc:spChg>
        <pc:spChg chg="del">
          <ac:chgData name="Hanna Smyth" userId="S::exet4051@ox.ac.uk::72fb0b1f-7e13-4105-adf4-1614316d57cd" providerId="AD" clId="Web-{ABAF531A-665B-A542-C814-74C87FBDA028}" dt="2024-07-19T20:04:24.657" v="101"/>
          <ac:spMkLst>
            <pc:docMk/>
            <pc:sldMk cId="2029046763" sldId="280"/>
            <ac:spMk id="25" creationId="{B280B109-130D-0C31-720B-139F94646EFF}"/>
          </ac:spMkLst>
        </pc:spChg>
        <pc:spChg chg="del">
          <ac:chgData name="Hanna Smyth" userId="S::exet4051@ox.ac.uk::72fb0b1f-7e13-4105-adf4-1614316d57cd" providerId="AD" clId="Web-{ABAF531A-665B-A542-C814-74C87FBDA028}" dt="2024-07-19T20:04:14.813" v="96"/>
          <ac:spMkLst>
            <pc:docMk/>
            <pc:sldMk cId="2029046763" sldId="280"/>
            <ac:spMk id="30" creationId="{F91D1B45-E48C-4C6D-C3BF-8F71A9FABE80}"/>
          </ac:spMkLst>
        </pc:spChg>
        <pc:spChg chg="del">
          <ac:chgData name="Hanna Smyth" userId="S::exet4051@ox.ac.uk::72fb0b1f-7e13-4105-adf4-1614316d57cd" providerId="AD" clId="Web-{ABAF531A-665B-A542-C814-74C87FBDA028}" dt="2024-07-19T20:04:21.923" v="100"/>
          <ac:spMkLst>
            <pc:docMk/>
            <pc:sldMk cId="2029046763" sldId="280"/>
            <ac:spMk id="32" creationId="{238F2282-307C-F8D5-FF80-FA3481035045}"/>
          </ac:spMkLst>
        </pc:spChg>
        <pc:spChg chg="mod">
          <ac:chgData name="Hanna Smyth" userId="S::exet4051@ox.ac.uk::72fb0b1f-7e13-4105-adf4-1614316d57cd" providerId="AD" clId="Web-{ABAF531A-665B-A542-C814-74C87FBDA028}" dt="2024-07-19T20:05:56.335" v="117" actId="14100"/>
          <ac:spMkLst>
            <pc:docMk/>
            <pc:sldMk cId="2029046763" sldId="280"/>
            <ac:spMk id="33" creationId="{7FCEF614-BAB6-F9F9-BC32-84198B03BB20}"/>
          </ac:spMkLst>
        </pc:spChg>
      </pc:sldChg>
      <pc:sldChg chg="modSp add replId">
        <pc:chgData name="Hanna Smyth" userId="S::exet4051@ox.ac.uk::72fb0b1f-7e13-4105-adf4-1614316d57cd" providerId="AD" clId="Web-{ABAF531A-665B-A542-C814-74C87FBDA028}" dt="2024-07-19T20:06:50.276" v="130" actId="1076"/>
        <pc:sldMkLst>
          <pc:docMk/>
          <pc:sldMk cId="947409141" sldId="281"/>
        </pc:sldMkLst>
        <pc:spChg chg="mod">
          <ac:chgData name="Hanna Smyth" userId="S::exet4051@ox.ac.uk::72fb0b1f-7e13-4105-adf4-1614316d57cd" providerId="AD" clId="Web-{ABAF531A-665B-A542-C814-74C87FBDA028}" dt="2024-07-19T20:06:50.276" v="130" actId="1076"/>
          <ac:spMkLst>
            <pc:docMk/>
            <pc:sldMk cId="947409141" sldId="281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06:37.010" v="127" actId="20577"/>
          <ac:spMkLst>
            <pc:docMk/>
            <pc:sldMk cId="947409141" sldId="281"/>
            <ac:spMk id="11" creationId="{2E719596-59B3-67AB-CF45-4B2A84590633}"/>
          </ac:spMkLst>
        </pc:spChg>
      </pc:sldChg>
      <pc:sldChg chg="modSp add replId">
        <pc:chgData name="Hanna Smyth" userId="S::exet4051@ox.ac.uk::72fb0b1f-7e13-4105-adf4-1614316d57cd" providerId="AD" clId="Web-{ABAF531A-665B-A542-C814-74C87FBDA028}" dt="2024-07-19T20:07:16.294" v="135" actId="20577"/>
        <pc:sldMkLst>
          <pc:docMk/>
          <pc:sldMk cId="1685362794" sldId="282"/>
        </pc:sldMkLst>
        <pc:spChg chg="mod">
          <ac:chgData name="Hanna Smyth" userId="S::exet4051@ox.ac.uk::72fb0b1f-7e13-4105-adf4-1614316d57cd" providerId="AD" clId="Web-{ABAF531A-665B-A542-C814-74C87FBDA028}" dt="2024-07-19T20:07:09.465" v="131" actId="20577"/>
          <ac:spMkLst>
            <pc:docMk/>
            <pc:sldMk cId="1685362794" sldId="282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07:16.294" v="135" actId="20577"/>
          <ac:spMkLst>
            <pc:docMk/>
            <pc:sldMk cId="1685362794" sldId="282"/>
            <ac:spMk id="11" creationId="{2E719596-59B3-67AB-CF45-4B2A84590633}"/>
          </ac:spMkLst>
        </pc:spChg>
      </pc:sldChg>
      <pc:sldChg chg="modSp add replId">
        <pc:chgData name="Hanna Smyth" userId="S::exet4051@ox.ac.uk::72fb0b1f-7e13-4105-adf4-1614316d57cd" providerId="AD" clId="Web-{ABAF531A-665B-A542-C814-74C87FBDA028}" dt="2024-07-19T20:07:40.827" v="141" actId="20577"/>
        <pc:sldMkLst>
          <pc:docMk/>
          <pc:sldMk cId="1140139790" sldId="283"/>
        </pc:sldMkLst>
        <pc:spChg chg="mod">
          <ac:chgData name="Hanna Smyth" userId="S::exet4051@ox.ac.uk::72fb0b1f-7e13-4105-adf4-1614316d57cd" providerId="AD" clId="Web-{ABAF531A-665B-A542-C814-74C87FBDA028}" dt="2024-07-19T20:07:35.889" v="137" actId="1076"/>
          <ac:spMkLst>
            <pc:docMk/>
            <pc:sldMk cId="1140139790" sldId="283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07:40.827" v="141" actId="20577"/>
          <ac:spMkLst>
            <pc:docMk/>
            <pc:sldMk cId="1140139790" sldId="283"/>
            <ac:spMk id="11" creationId="{2E719596-59B3-67AB-CF45-4B2A84590633}"/>
          </ac:spMkLst>
        </pc:spChg>
      </pc:sldChg>
      <pc:sldChg chg="modSp add replId">
        <pc:chgData name="Hanna Smyth" userId="S::exet4051@ox.ac.uk::72fb0b1f-7e13-4105-adf4-1614316d57cd" providerId="AD" clId="Web-{ABAF531A-665B-A542-C814-74C87FBDA028}" dt="2024-07-19T20:08:00.687" v="146" actId="20577"/>
        <pc:sldMkLst>
          <pc:docMk/>
          <pc:sldMk cId="1990810231" sldId="284"/>
        </pc:sldMkLst>
        <pc:spChg chg="mod">
          <ac:chgData name="Hanna Smyth" userId="S::exet4051@ox.ac.uk::72fb0b1f-7e13-4105-adf4-1614316d57cd" providerId="AD" clId="Web-{ABAF531A-665B-A542-C814-74C87FBDA028}" dt="2024-07-19T20:07:54.953" v="142" actId="20577"/>
          <ac:spMkLst>
            <pc:docMk/>
            <pc:sldMk cId="1990810231" sldId="284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08:00.687" v="146" actId="20577"/>
          <ac:spMkLst>
            <pc:docMk/>
            <pc:sldMk cId="1990810231" sldId="284"/>
            <ac:spMk id="11" creationId="{2E719596-59B3-67AB-CF45-4B2A84590633}"/>
          </ac:spMkLst>
        </pc:spChg>
      </pc:sldChg>
      <pc:sldChg chg="modSp add replId">
        <pc:chgData name="Hanna Smyth" userId="S::exet4051@ox.ac.uk::72fb0b1f-7e13-4105-adf4-1614316d57cd" providerId="AD" clId="Web-{ABAF531A-665B-A542-C814-74C87FBDA028}" dt="2024-07-19T20:08:32.257" v="154" actId="20577"/>
        <pc:sldMkLst>
          <pc:docMk/>
          <pc:sldMk cId="167177452" sldId="285"/>
        </pc:sldMkLst>
        <pc:spChg chg="mod">
          <ac:chgData name="Hanna Smyth" userId="S::exet4051@ox.ac.uk::72fb0b1f-7e13-4105-adf4-1614316d57cd" providerId="AD" clId="Web-{ABAF531A-665B-A542-C814-74C87FBDA028}" dt="2024-07-19T20:08:14.876" v="150" actId="1076"/>
          <ac:spMkLst>
            <pc:docMk/>
            <pc:sldMk cId="167177452" sldId="285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08:32.257" v="154" actId="20577"/>
          <ac:spMkLst>
            <pc:docMk/>
            <pc:sldMk cId="167177452" sldId="285"/>
            <ac:spMk id="11" creationId="{2E719596-59B3-67AB-CF45-4B2A84590633}"/>
          </ac:spMkLst>
        </pc:spChg>
      </pc:sldChg>
      <pc:sldChg chg="addSp delSp modSp add replId">
        <pc:chgData name="Hanna Smyth" userId="S::exet4051@ox.ac.uk::72fb0b1f-7e13-4105-adf4-1614316d57cd" providerId="AD" clId="Web-{ABAF531A-665B-A542-C814-74C87FBDA028}" dt="2024-07-19T20:16:52.057" v="254" actId="14100"/>
        <pc:sldMkLst>
          <pc:docMk/>
          <pc:sldMk cId="710123123" sldId="286"/>
        </pc:sldMkLst>
        <pc:spChg chg="add mod ord">
          <ac:chgData name="Hanna Smyth" userId="S::exet4051@ox.ac.uk::72fb0b1f-7e13-4105-adf4-1614316d57cd" providerId="AD" clId="Web-{ABAF531A-665B-A542-C814-74C87FBDA028}" dt="2024-07-19T20:16:12.758" v="218"/>
          <ac:spMkLst>
            <pc:docMk/>
            <pc:sldMk cId="710123123" sldId="286"/>
            <ac:spMk id="3" creationId="{70613F3B-F156-9FDE-8172-D45BD699EC1F}"/>
          </ac:spMkLst>
        </pc:spChg>
        <pc:spChg chg="mod">
          <ac:chgData name="Hanna Smyth" userId="S::exet4051@ox.ac.uk::72fb0b1f-7e13-4105-adf4-1614316d57cd" providerId="AD" clId="Web-{ABAF531A-665B-A542-C814-74C87FBDA028}" dt="2024-07-19T20:14:10.687" v="196" actId="1076"/>
          <ac:spMkLst>
            <pc:docMk/>
            <pc:sldMk cId="710123123" sldId="286"/>
            <ac:spMk id="4" creationId="{5E167E98-F2CD-49A4-6DD9-A2659BFADFA9}"/>
          </ac:spMkLst>
        </pc:spChg>
        <pc:spChg chg="mod">
          <ac:chgData name="Hanna Smyth" userId="S::exet4051@ox.ac.uk::72fb0b1f-7e13-4105-adf4-1614316d57cd" providerId="AD" clId="Web-{ABAF531A-665B-A542-C814-74C87FBDA028}" dt="2024-07-19T20:14:59.940" v="208" actId="1076"/>
          <ac:spMkLst>
            <pc:docMk/>
            <pc:sldMk cId="710123123" sldId="286"/>
            <ac:spMk id="5" creationId="{83C2817F-2BBD-7D97-C03B-DF920125AD9D}"/>
          </ac:spMkLst>
        </pc:spChg>
        <pc:spChg chg="del">
          <ac:chgData name="Hanna Smyth" userId="S::exet4051@ox.ac.uk::72fb0b1f-7e13-4105-adf4-1614316d57cd" providerId="AD" clId="Web-{ABAF531A-665B-A542-C814-74C87FBDA028}" dt="2024-07-19T20:12:44.321" v="160"/>
          <ac:spMkLst>
            <pc:docMk/>
            <pc:sldMk cId="710123123" sldId="286"/>
            <ac:spMk id="9" creationId="{C149A1ED-55BF-0409-F280-1E34D4C8369E}"/>
          </ac:spMkLst>
        </pc:spChg>
        <pc:spChg chg="del">
          <ac:chgData name="Hanna Smyth" userId="S::exet4051@ox.ac.uk::72fb0b1f-7e13-4105-adf4-1614316d57cd" providerId="AD" clId="Web-{ABAF531A-665B-A542-C814-74C87FBDA028}" dt="2024-07-19T20:12:39.414" v="157"/>
          <ac:spMkLst>
            <pc:docMk/>
            <pc:sldMk cId="710123123" sldId="286"/>
            <ac:spMk id="11" creationId="{2E719596-59B3-67AB-CF45-4B2A84590633}"/>
          </ac:spMkLst>
        </pc:spChg>
        <pc:spChg chg="add mod">
          <ac:chgData name="Hanna Smyth" userId="S::exet4051@ox.ac.uk::72fb0b1f-7e13-4105-adf4-1614316d57cd" providerId="AD" clId="Web-{ABAF531A-665B-A542-C814-74C87FBDA028}" dt="2024-07-19T20:16:45.166" v="252" actId="14100"/>
          <ac:spMkLst>
            <pc:docMk/>
            <pc:sldMk cId="710123123" sldId="286"/>
            <ac:spMk id="12" creationId="{95587090-3D42-8DB2-976E-AA1491482F73}"/>
          </ac:spMkLst>
        </pc:spChg>
        <pc:spChg chg="del">
          <ac:chgData name="Hanna Smyth" userId="S::exet4051@ox.ac.uk::72fb0b1f-7e13-4105-adf4-1614316d57cd" providerId="AD" clId="Web-{ABAF531A-665B-A542-C814-74C87FBDA028}" dt="2024-07-19T20:12:46.758" v="161"/>
          <ac:spMkLst>
            <pc:docMk/>
            <pc:sldMk cId="710123123" sldId="286"/>
            <ac:spMk id="15" creationId="{4AF67001-B908-0255-3A06-61B6784FF08A}"/>
          </ac:spMkLst>
        </pc:spChg>
        <pc:spChg chg="mod">
          <ac:chgData name="Hanna Smyth" userId="S::exet4051@ox.ac.uk::72fb0b1f-7e13-4105-adf4-1614316d57cd" providerId="AD" clId="Web-{ABAF531A-665B-A542-C814-74C87FBDA028}" dt="2024-07-19T20:16:52.057" v="254" actId="14100"/>
          <ac:spMkLst>
            <pc:docMk/>
            <pc:sldMk cId="710123123" sldId="286"/>
            <ac:spMk id="17" creationId="{31421A24-6975-7507-B430-3F0DD3462712}"/>
          </ac:spMkLst>
        </pc:spChg>
        <pc:spChg chg="mod">
          <ac:chgData name="Hanna Smyth" userId="S::exet4051@ox.ac.uk::72fb0b1f-7e13-4105-adf4-1614316d57cd" providerId="AD" clId="Web-{ABAF531A-665B-A542-C814-74C87FBDA028}" dt="2024-07-19T20:16:10.445" v="217" actId="1076"/>
          <ac:spMkLst>
            <pc:docMk/>
            <pc:sldMk cId="710123123" sldId="286"/>
            <ac:spMk id="20" creationId="{2ED55617-CA07-BCFF-724E-69C685ABF9A6}"/>
          </ac:spMkLst>
        </pc:spChg>
        <pc:spChg chg="mod">
          <ac:chgData name="Hanna Smyth" userId="S::exet4051@ox.ac.uk::72fb0b1f-7e13-4105-adf4-1614316d57cd" providerId="AD" clId="Web-{ABAF531A-665B-A542-C814-74C87FBDA028}" dt="2024-07-19T20:15:18.035" v="211" actId="1076"/>
          <ac:spMkLst>
            <pc:docMk/>
            <pc:sldMk cId="710123123" sldId="286"/>
            <ac:spMk id="21" creationId="{90300407-4654-16F3-3BE1-EE9AE3159E48}"/>
          </ac:spMkLst>
        </pc:spChg>
        <pc:spChg chg="del">
          <ac:chgData name="Hanna Smyth" userId="S::exet4051@ox.ac.uk::72fb0b1f-7e13-4105-adf4-1614316d57cd" providerId="AD" clId="Web-{ABAF531A-665B-A542-C814-74C87FBDA028}" dt="2024-07-19T20:12:43.133" v="159"/>
          <ac:spMkLst>
            <pc:docMk/>
            <pc:sldMk cId="710123123" sldId="286"/>
            <ac:spMk id="25" creationId="{B280B109-130D-0C31-720B-139F94646EFF}"/>
          </ac:spMkLst>
        </pc:spChg>
        <pc:spChg chg="del mod">
          <ac:chgData name="Hanna Smyth" userId="S::exet4051@ox.ac.uk::72fb0b1f-7e13-4105-adf4-1614316d57cd" providerId="AD" clId="Web-{ABAF531A-665B-A542-C814-74C87FBDA028}" dt="2024-07-19T20:14:33.642" v="201"/>
          <ac:spMkLst>
            <pc:docMk/>
            <pc:sldMk cId="710123123" sldId="286"/>
            <ac:spMk id="30" creationId="{F91D1B45-E48C-4C6D-C3BF-8F71A9FABE80}"/>
          </ac:spMkLst>
        </pc:spChg>
        <pc:spChg chg="del">
          <ac:chgData name="Hanna Smyth" userId="S::exet4051@ox.ac.uk::72fb0b1f-7e13-4105-adf4-1614316d57cd" providerId="AD" clId="Web-{ABAF531A-665B-A542-C814-74C87FBDA028}" dt="2024-07-19T20:12:41.227" v="158"/>
          <ac:spMkLst>
            <pc:docMk/>
            <pc:sldMk cId="710123123" sldId="286"/>
            <ac:spMk id="32" creationId="{238F2282-307C-F8D5-FF80-FA3481035045}"/>
          </ac:spMkLst>
        </pc:spChg>
        <pc:spChg chg="del">
          <ac:chgData name="Hanna Smyth" userId="S::exet4051@ox.ac.uk::72fb0b1f-7e13-4105-adf4-1614316d57cd" providerId="AD" clId="Web-{ABAF531A-665B-A542-C814-74C87FBDA028}" dt="2024-07-19T20:12:37.211" v="156"/>
          <ac:spMkLst>
            <pc:docMk/>
            <pc:sldMk cId="710123123" sldId="286"/>
            <ac:spMk id="33" creationId="{7FCEF614-BAB6-F9F9-BC32-84198B03BB20}"/>
          </ac:spMkLst>
        </pc:spChg>
      </pc:sldChg>
    </pc:docChg>
  </pc:docChgLst>
  <pc:docChgLst>
    <pc:chgData name="Hanna Smyth" userId="S::exet4051@ox.ac.uk::72fb0b1f-7e13-4105-adf4-1614316d57cd" providerId="AD" clId="Web-{00BD459A-1D11-4AD0-ABD1-B44FCBCC74F5}"/>
    <pc:docChg chg="modSld">
      <pc:chgData name="Hanna Smyth" userId="S::exet4051@ox.ac.uk::72fb0b1f-7e13-4105-adf4-1614316d57cd" providerId="AD" clId="Web-{00BD459A-1D11-4AD0-ABD1-B44FCBCC74F5}" dt="2024-11-05T01:26:09.421" v="4" actId="14100"/>
      <pc:docMkLst>
        <pc:docMk/>
      </pc:docMkLst>
      <pc:sldChg chg="addSp modSp">
        <pc:chgData name="Hanna Smyth" userId="S::exet4051@ox.ac.uk::72fb0b1f-7e13-4105-adf4-1614316d57cd" providerId="AD" clId="Web-{00BD459A-1D11-4AD0-ABD1-B44FCBCC74F5}" dt="2024-11-05T01:26:09.421" v="4" actId="14100"/>
        <pc:sldMkLst>
          <pc:docMk/>
          <pc:sldMk cId="1614173179" sldId="275"/>
        </pc:sldMkLst>
        <pc:picChg chg="add mod">
          <ac:chgData name="Hanna Smyth" userId="S::exet4051@ox.ac.uk::72fb0b1f-7e13-4105-adf4-1614316d57cd" providerId="AD" clId="Web-{00BD459A-1D11-4AD0-ABD1-B44FCBCC74F5}" dt="2024-11-05T01:26:09.421" v="4" actId="14100"/>
          <ac:picMkLst>
            <pc:docMk/>
            <pc:sldMk cId="1614173179" sldId="275"/>
            <ac:picMk id="6" creationId="{4CAC77EC-9D73-73A5-7AEF-C94FE69F4226}"/>
          </ac:picMkLst>
        </pc:picChg>
      </pc:sldChg>
    </pc:docChg>
  </pc:docChgLst>
  <pc:docChgLst>
    <pc:chgData name="Hanna Smyth" userId="S::exet4051@ox.ac.uk::72fb0b1f-7e13-4105-adf4-1614316d57cd" providerId="AD" clId="Web-{D47FFF3D-2E15-62B5-0552-A8963AD0E22A}"/>
    <pc:docChg chg="modSld">
      <pc:chgData name="Hanna Smyth" userId="S::exet4051@ox.ac.uk::72fb0b1f-7e13-4105-adf4-1614316d57cd" providerId="AD" clId="Web-{D47FFF3D-2E15-62B5-0552-A8963AD0E22A}" dt="2024-07-21T23:05:33.111" v="31" actId="20577"/>
      <pc:docMkLst>
        <pc:docMk/>
      </pc:docMkLst>
      <pc:sldChg chg="modSp">
        <pc:chgData name="Hanna Smyth" userId="S::exet4051@ox.ac.uk::72fb0b1f-7e13-4105-adf4-1614316d57cd" providerId="AD" clId="Web-{D47FFF3D-2E15-62B5-0552-A8963AD0E22A}" dt="2024-07-21T22:59:03.202" v="0" actId="20577"/>
        <pc:sldMkLst>
          <pc:docMk/>
          <pc:sldMk cId="4097566653" sldId="261"/>
        </pc:sldMkLst>
        <pc:spChg chg="mod">
          <ac:chgData name="Hanna Smyth" userId="S::exet4051@ox.ac.uk::72fb0b1f-7e13-4105-adf4-1614316d57cd" providerId="AD" clId="Web-{D47FFF3D-2E15-62B5-0552-A8963AD0E22A}" dt="2024-07-21T22:59:03.202" v="0" actId="20577"/>
          <ac:spMkLst>
            <pc:docMk/>
            <pc:sldMk cId="4097566653" sldId="261"/>
            <ac:spMk id="9" creationId="{8098C9C2-DB92-D125-2977-D939C200D054}"/>
          </ac:spMkLst>
        </pc:spChg>
      </pc:sldChg>
      <pc:sldChg chg="modSp">
        <pc:chgData name="Hanna Smyth" userId="S::exet4051@ox.ac.uk::72fb0b1f-7e13-4105-adf4-1614316d57cd" providerId="AD" clId="Web-{D47FFF3D-2E15-62B5-0552-A8963AD0E22A}" dt="2024-07-21T23:00:01.563" v="11" actId="20577"/>
        <pc:sldMkLst>
          <pc:docMk/>
          <pc:sldMk cId="277219617" sldId="264"/>
        </pc:sldMkLst>
        <pc:spChg chg="mod">
          <ac:chgData name="Hanna Smyth" userId="S::exet4051@ox.ac.uk::72fb0b1f-7e13-4105-adf4-1614316d57cd" providerId="AD" clId="Web-{D47FFF3D-2E15-62B5-0552-A8963AD0E22A}" dt="2024-07-21T22:59:57.344" v="8" actId="20577"/>
          <ac:spMkLst>
            <pc:docMk/>
            <pc:sldMk cId="277219617" sldId="264"/>
            <ac:spMk id="15" creationId="{943AAF01-0918-FB2D-BA26-AA751E707441}"/>
          </ac:spMkLst>
        </pc:spChg>
        <pc:spChg chg="mod">
          <ac:chgData name="Hanna Smyth" userId="S::exet4051@ox.ac.uk::72fb0b1f-7e13-4105-adf4-1614316d57cd" providerId="AD" clId="Web-{D47FFF3D-2E15-62B5-0552-A8963AD0E22A}" dt="2024-07-21T23:00:00.375" v="9" actId="20577"/>
          <ac:spMkLst>
            <pc:docMk/>
            <pc:sldMk cId="277219617" sldId="264"/>
            <ac:spMk id="17" creationId="{BDB68A83-3588-0BFA-E2F0-1B4B95EF5F80}"/>
          </ac:spMkLst>
        </pc:spChg>
        <pc:spChg chg="mod">
          <ac:chgData name="Hanna Smyth" userId="S::exet4051@ox.ac.uk::72fb0b1f-7e13-4105-adf4-1614316d57cd" providerId="AD" clId="Web-{D47FFF3D-2E15-62B5-0552-A8963AD0E22A}" dt="2024-07-21T23:00:01.563" v="11" actId="20577"/>
          <ac:spMkLst>
            <pc:docMk/>
            <pc:sldMk cId="277219617" sldId="264"/>
            <ac:spMk id="20" creationId="{5413FC50-8A55-6BD4-7D4D-164A85626E6B}"/>
          </ac:spMkLst>
        </pc:spChg>
      </pc:sldChg>
      <pc:sldChg chg="delSp modSp">
        <pc:chgData name="Hanna Smyth" userId="S::exet4051@ox.ac.uk::72fb0b1f-7e13-4105-adf4-1614316d57cd" providerId="AD" clId="Web-{D47FFF3D-2E15-62B5-0552-A8963AD0E22A}" dt="2024-07-21T23:02:12.941" v="26" actId="20577"/>
        <pc:sldMkLst>
          <pc:docMk/>
          <pc:sldMk cId="977472066" sldId="265"/>
        </pc:sldMkLst>
        <pc:spChg chg="mod">
          <ac:chgData name="Hanna Smyth" userId="S::exet4051@ox.ac.uk::72fb0b1f-7e13-4105-adf4-1614316d57cd" providerId="AD" clId="Web-{D47FFF3D-2E15-62B5-0552-A8963AD0E22A}" dt="2024-07-21T23:00:20.126" v="14" actId="20577"/>
          <ac:spMkLst>
            <pc:docMk/>
            <pc:sldMk cId="977472066" sldId="265"/>
            <ac:spMk id="8" creationId="{32A36FB2-C349-AF27-29BF-524F40CD1F6C}"/>
          </ac:spMkLst>
        </pc:spChg>
        <pc:spChg chg="mod">
          <ac:chgData name="Hanna Smyth" userId="S::exet4051@ox.ac.uk::72fb0b1f-7e13-4105-adf4-1614316d57cd" providerId="AD" clId="Web-{D47FFF3D-2E15-62B5-0552-A8963AD0E22A}" dt="2024-07-21T23:02:12.941" v="26" actId="20577"/>
          <ac:spMkLst>
            <pc:docMk/>
            <pc:sldMk cId="977472066" sldId="265"/>
            <ac:spMk id="19" creationId="{534A79C7-6523-E638-5FE2-6177FB0F3CDB}"/>
          </ac:spMkLst>
        </pc:spChg>
        <pc:picChg chg="mod modCrop">
          <ac:chgData name="Hanna Smyth" userId="S::exet4051@ox.ac.uk::72fb0b1f-7e13-4105-adf4-1614316d57cd" providerId="AD" clId="Web-{D47FFF3D-2E15-62B5-0552-A8963AD0E22A}" dt="2024-07-21T23:01:56.190" v="25"/>
          <ac:picMkLst>
            <pc:docMk/>
            <pc:sldMk cId="977472066" sldId="265"/>
            <ac:picMk id="25" creationId="{C8EC7BE3-6511-5547-A310-9E86D0EC9DB0}"/>
          </ac:picMkLst>
        </pc:picChg>
        <pc:picChg chg="del">
          <ac:chgData name="Hanna Smyth" userId="S::exet4051@ox.ac.uk::72fb0b1f-7e13-4105-adf4-1614316d57cd" providerId="AD" clId="Web-{D47FFF3D-2E15-62B5-0552-A8963AD0E22A}" dt="2024-07-21T23:01:14.189" v="22"/>
          <ac:picMkLst>
            <pc:docMk/>
            <pc:sldMk cId="977472066" sldId="265"/>
            <ac:picMk id="26" creationId="{0942CC84-C7AE-19BE-F430-6994E514E7D7}"/>
          </ac:picMkLst>
        </pc:picChg>
      </pc:sldChg>
      <pc:sldChg chg="modSp">
        <pc:chgData name="Hanna Smyth" userId="S::exet4051@ox.ac.uk::72fb0b1f-7e13-4105-adf4-1614316d57cd" providerId="AD" clId="Web-{D47FFF3D-2E15-62B5-0552-A8963AD0E22A}" dt="2024-07-21T23:02:42.676" v="28" actId="20577"/>
        <pc:sldMkLst>
          <pc:docMk/>
          <pc:sldMk cId="4191372800" sldId="268"/>
        </pc:sldMkLst>
        <pc:spChg chg="mod">
          <ac:chgData name="Hanna Smyth" userId="S::exet4051@ox.ac.uk::72fb0b1f-7e13-4105-adf4-1614316d57cd" providerId="AD" clId="Web-{D47FFF3D-2E15-62B5-0552-A8963AD0E22A}" dt="2024-07-21T23:02:42.676" v="28" actId="20577"/>
          <ac:spMkLst>
            <pc:docMk/>
            <pc:sldMk cId="4191372800" sldId="268"/>
            <ac:spMk id="5" creationId="{B116CCD0-A66D-2E6F-0A1E-7196195E8753}"/>
          </ac:spMkLst>
        </pc:spChg>
      </pc:sldChg>
      <pc:sldChg chg="modSp">
        <pc:chgData name="Hanna Smyth" userId="S::exet4051@ox.ac.uk::72fb0b1f-7e13-4105-adf4-1614316d57cd" providerId="AD" clId="Web-{D47FFF3D-2E15-62B5-0552-A8963AD0E22A}" dt="2024-07-21T23:02:55.785" v="29" actId="20577"/>
        <pc:sldMkLst>
          <pc:docMk/>
          <pc:sldMk cId="2695353843" sldId="270"/>
        </pc:sldMkLst>
        <pc:spChg chg="mod">
          <ac:chgData name="Hanna Smyth" userId="S::exet4051@ox.ac.uk::72fb0b1f-7e13-4105-adf4-1614316d57cd" providerId="AD" clId="Web-{D47FFF3D-2E15-62B5-0552-A8963AD0E22A}" dt="2024-07-21T23:02:55.785" v="29" actId="20577"/>
          <ac:spMkLst>
            <pc:docMk/>
            <pc:sldMk cId="2695353843" sldId="270"/>
            <ac:spMk id="4" creationId="{5E167E98-F2CD-49A4-6DD9-A2659BFADFA9}"/>
          </ac:spMkLst>
        </pc:spChg>
      </pc:sldChg>
      <pc:sldChg chg="modSp">
        <pc:chgData name="Hanna Smyth" userId="S::exet4051@ox.ac.uk::72fb0b1f-7e13-4105-adf4-1614316d57cd" providerId="AD" clId="Web-{D47FFF3D-2E15-62B5-0552-A8963AD0E22A}" dt="2024-07-21T23:05:33.111" v="31" actId="20577"/>
        <pc:sldMkLst>
          <pc:docMk/>
          <pc:sldMk cId="4215665580" sldId="273"/>
        </pc:sldMkLst>
        <pc:spChg chg="mod">
          <ac:chgData name="Hanna Smyth" userId="S::exet4051@ox.ac.uk::72fb0b1f-7e13-4105-adf4-1614316d57cd" providerId="AD" clId="Web-{D47FFF3D-2E15-62B5-0552-A8963AD0E22A}" dt="2024-07-21T23:05:33.111" v="31" actId="20577"/>
          <ac:spMkLst>
            <pc:docMk/>
            <pc:sldMk cId="4215665580" sldId="273"/>
            <ac:spMk id="3" creationId="{DA9B8D5D-7ACC-12DE-FE22-A034D46C9F7F}"/>
          </ac:spMkLst>
        </pc:spChg>
      </pc:sldChg>
      <pc:sldChg chg="modSp">
        <pc:chgData name="Hanna Smyth" userId="S::exet4051@ox.ac.uk::72fb0b1f-7e13-4105-adf4-1614316d57cd" providerId="AD" clId="Web-{D47FFF3D-2E15-62B5-0552-A8963AD0E22A}" dt="2024-07-21T22:59:42.437" v="6" actId="20577"/>
        <pc:sldMkLst>
          <pc:docMk/>
          <pc:sldMk cId="2040151213" sldId="278"/>
        </pc:sldMkLst>
        <pc:spChg chg="mod">
          <ac:chgData name="Hanna Smyth" userId="S::exet4051@ox.ac.uk::72fb0b1f-7e13-4105-adf4-1614316d57cd" providerId="AD" clId="Web-{D47FFF3D-2E15-62B5-0552-A8963AD0E22A}" dt="2024-07-21T22:59:42.437" v="6" actId="20577"/>
          <ac:spMkLst>
            <pc:docMk/>
            <pc:sldMk cId="2040151213" sldId="278"/>
            <ac:spMk id="3" creationId="{3EAECCB1-F357-A724-16D7-D1238C9A57C9}"/>
          </ac:spMkLst>
        </pc:spChg>
      </pc:sldChg>
    </pc:docChg>
  </pc:docChgLst>
  <pc:docChgLst>
    <pc:chgData name="Hanna Smyth" userId="S::exet4051@ox.ac.uk::72fb0b1f-7e13-4105-adf4-1614316d57cd" providerId="AD" clId="Web-{F2DA3C21-CE39-B402-A996-CFA598170F46}"/>
    <pc:docChg chg="modSld">
      <pc:chgData name="Hanna Smyth" userId="S::exet4051@ox.ac.uk::72fb0b1f-7e13-4105-adf4-1614316d57cd" providerId="AD" clId="Web-{F2DA3C21-CE39-B402-A996-CFA598170F46}" dt="2024-07-22T00:17:42.257" v="170"/>
      <pc:docMkLst>
        <pc:docMk/>
      </pc:docMkLst>
      <pc:sldChg chg="modNotes">
        <pc:chgData name="Hanna Smyth" userId="S::exet4051@ox.ac.uk::72fb0b1f-7e13-4105-adf4-1614316d57cd" providerId="AD" clId="Web-{F2DA3C21-CE39-B402-A996-CFA598170F46}" dt="2024-07-21T23:58:08.907" v="8"/>
        <pc:sldMkLst>
          <pc:docMk/>
          <pc:sldMk cId="1878790962" sldId="260"/>
        </pc:sldMkLst>
      </pc:sldChg>
      <pc:sldChg chg="modNotes">
        <pc:chgData name="Hanna Smyth" userId="S::exet4051@ox.ac.uk::72fb0b1f-7e13-4105-adf4-1614316d57cd" providerId="AD" clId="Web-{F2DA3C21-CE39-B402-A996-CFA598170F46}" dt="2024-07-22T00:13:09.603" v="79"/>
        <pc:sldMkLst>
          <pc:docMk/>
          <pc:sldMk cId="410397264" sldId="262"/>
        </pc:sldMkLst>
      </pc:sldChg>
      <pc:sldChg chg="modNotes">
        <pc:chgData name="Hanna Smyth" userId="S::exet4051@ox.ac.uk::72fb0b1f-7e13-4105-adf4-1614316d57cd" providerId="AD" clId="Web-{F2DA3C21-CE39-B402-A996-CFA598170F46}" dt="2024-07-22T00:14:05.401" v="93"/>
        <pc:sldMkLst>
          <pc:docMk/>
          <pc:sldMk cId="2982532458" sldId="263"/>
        </pc:sldMkLst>
      </pc:sldChg>
      <pc:sldChg chg="modNotes">
        <pc:chgData name="Hanna Smyth" userId="S::exet4051@ox.ac.uk::72fb0b1f-7e13-4105-adf4-1614316d57cd" providerId="AD" clId="Web-{F2DA3C21-CE39-B402-A996-CFA598170F46}" dt="2024-07-22T00:14:56.169" v="105"/>
        <pc:sldMkLst>
          <pc:docMk/>
          <pc:sldMk cId="977472066" sldId="265"/>
        </pc:sldMkLst>
      </pc:sldChg>
      <pc:sldChg chg="modNotes">
        <pc:chgData name="Hanna Smyth" userId="S::exet4051@ox.ac.uk::72fb0b1f-7e13-4105-adf4-1614316d57cd" providerId="AD" clId="Web-{F2DA3C21-CE39-B402-A996-CFA598170F46}" dt="2024-07-22T00:15:22.982" v="117"/>
        <pc:sldMkLst>
          <pc:docMk/>
          <pc:sldMk cId="1387903389" sldId="266"/>
        </pc:sldMkLst>
      </pc:sldChg>
      <pc:sldChg chg="modNotes">
        <pc:chgData name="Hanna Smyth" userId="S::exet4051@ox.ac.uk::72fb0b1f-7e13-4105-adf4-1614316d57cd" providerId="AD" clId="Web-{F2DA3C21-CE39-B402-A996-CFA598170F46}" dt="2024-07-22T00:16:16.061" v="129"/>
        <pc:sldMkLst>
          <pc:docMk/>
          <pc:sldMk cId="1879464392" sldId="267"/>
        </pc:sldMkLst>
      </pc:sldChg>
      <pc:sldChg chg="modNotes">
        <pc:chgData name="Hanna Smyth" userId="S::exet4051@ox.ac.uk::72fb0b1f-7e13-4105-adf4-1614316d57cd" providerId="AD" clId="Web-{F2DA3C21-CE39-B402-A996-CFA598170F46}" dt="2024-07-22T00:17:20.913" v="167"/>
        <pc:sldMkLst>
          <pc:docMk/>
          <pc:sldMk cId="4059687075" sldId="269"/>
        </pc:sldMkLst>
      </pc:sldChg>
      <pc:sldChg chg="modNotes">
        <pc:chgData name="Hanna Smyth" userId="S::exet4051@ox.ac.uk::72fb0b1f-7e13-4105-adf4-1614316d57cd" providerId="AD" clId="Web-{F2DA3C21-CE39-B402-A996-CFA598170F46}" dt="2024-07-22T00:17:42.257" v="170"/>
        <pc:sldMkLst>
          <pc:docMk/>
          <pc:sldMk cId="3959390252" sldId="272"/>
        </pc:sldMkLst>
      </pc:sldChg>
      <pc:sldChg chg="modNotes">
        <pc:chgData name="Hanna Smyth" userId="S::exet4051@ox.ac.uk::72fb0b1f-7e13-4105-adf4-1614316d57cd" providerId="AD" clId="Web-{F2DA3C21-CE39-B402-A996-CFA598170F46}" dt="2024-07-22T00:13:19.259" v="81"/>
        <pc:sldMkLst>
          <pc:docMk/>
          <pc:sldMk cId="2040151213" sldId="278"/>
        </pc:sldMkLst>
      </pc:sldChg>
    </pc:docChg>
  </pc:docChgLst>
  <pc:docChgLst>
    <pc:chgData name="Hanna Smyth" userId="S::exet4051@ox.ac.uk::72fb0b1f-7e13-4105-adf4-1614316d57cd" providerId="AD" clId="Web-{8BE28D22-5D50-E2E2-9118-BA5756A6ED19}"/>
    <pc:docChg chg="modSld">
      <pc:chgData name="Hanna Smyth" userId="S::exet4051@ox.ac.uk::72fb0b1f-7e13-4105-adf4-1614316d57cd" providerId="AD" clId="Web-{8BE28D22-5D50-E2E2-9118-BA5756A6ED19}" dt="2024-07-21T22:35:31.759" v="109"/>
      <pc:docMkLst>
        <pc:docMk/>
      </pc:docMkLst>
      <pc:sldChg chg="modNotes">
        <pc:chgData name="Hanna Smyth" userId="S::exet4051@ox.ac.uk::72fb0b1f-7e13-4105-adf4-1614316d57cd" providerId="AD" clId="Web-{8BE28D22-5D50-E2E2-9118-BA5756A6ED19}" dt="2024-07-21T22:33:18.350" v="94"/>
        <pc:sldMkLst>
          <pc:docMk/>
          <pc:sldMk cId="1592161316" sldId="256"/>
        </pc:sldMkLst>
      </pc:sldChg>
      <pc:sldChg chg="modSp">
        <pc:chgData name="Hanna Smyth" userId="S::exet4051@ox.ac.uk::72fb0b1f-7e13-4105-adf4-1614316d57cd" providerId="AD" clId="Web-{8BE28D22-5D50-E2E2-9118-BA5756A6ED19}" dt="2024-07-19T20:36:26.668" v="1" actId="20577"/>
        <pc:sldMkLst>
          <pc:docMk/>
          <pc:sldMk cId="3651275775" sldId="257"/>
        </pc:sldMkLst>
        <pc:spChg chg="mod">
          <ac:chgData name="Hanna Smyth" userId="S::exet4051@ox.ac.uk::72fb0b1f-7e13-4105-adf4-1614316d57cd" providerId="AD" clId="Web-{8BE28D22-5D50-E2E2-9118-BA5756A6ED19}" dt="2024-07-19T20:36:26.668" v="1" actId="20577"/>
          <ac:spMkLst>
            <pc:docMk/>
            <pc:sldMk cId="3651275775" sldId="257"/>
            <ac:spMk id="5" creationId="{3D2FC995-C64C-1462-34EF-891192FF6F36}"/>
          </ac:spMkLst>
        </pc:spChg>
      </pc:sldChg>
      <pc:sldChg chg="modSp">
        <pc:chgData name="Hanna Smyth" userId="S::exet4051@ox.ac.uk::72fb0b1f-7e13-4105-adf4-1614316d57cd" providerId="AD" clId="Web-{8BE28D22-5D50-E2E2-9118-BA5756A6ED19}" dt="2024-07-19T20:37:25.970" v="3" actId="20577"/>
        <pc:sldMkLst>
          <pc:docMk/>
          <pc:sldMk cId="809133921" sldId="259"/>
        </pc:sldMkLst>
        <pc:spChg chg="mod">
          <ac:chgData name="Hanna Smyth" userId="S::exet4051@ox.ac.uk::72fb0b1f-7e13-4105-adf4-1614316d57cd" providerId="AD" clId="Web-{8BE28D22-5D50-E2E2-9118-BA5756A6ED19}" dt="2024-07-19T20:37:25.970" v="3" actId="20577"/>
          <ac:spMkLst>
            <pc:docMk/>
            <pc:sldMk cId="809133921" sldId="259"/>
            <ac:spMk id="5" creationId="{3D2FC995-C64C-1462-34EF-891192FF6F36}"/>
          </ac:spMkLst>
        </pc:spChg>
      </pc:sldChg>
      <pc:sldChg chg="modSp modNotes">
        <pc:chgData name="Hanna Smyth" userId="S::exet4051@ox.ac.uk::72fb0b1f-7e13-4105-adf4-1614316d57cd" providerId="AD" clId="Web-{8BE28D22-5D50-E2E2-9118-BA5756A6ED19}" dt="2024-07-21T22:33:39.178" v="95"/>
        <pc:sldMkLst>
          <pc:docMk/>
          <pc:sldMk cId="1878790962" sldId="260"/>
        </pc:sldMkLst>
        <pc:spChg chg="mod">
          <ac:chgData name="Hanna Smyth" userId="S::exet4051@ox.ac.uk::72fb0b1f-7e13-4105-adf4-1614316d57cd" providerId="AD" clId="Web-{8BE28D22-5D50-E2E2-9118-BA5756A6ED19}" dt="2024-07-19T20:38:15.239" v="5" actId="20577"/>
          <ac:spMkLst>
            <pc:docMk/>
            <pc:sldMk cId="1878790962" sldId="260"/>
            <ac:spMk id="6" creationId="{4BB9406A-D8AB-7CD1-5E2F-82687C4049B2}"/>
          </ac:spMkLst>
        </pc:spChg>
        <pc:spChg chg="mod">
          <ac:chgData name="Hanna Smyth" userId="S::exet4051@ox.ac.uk::72fb0b1f-7e13-4105-adf4-1614316d57cd" providerId="AD" clId="Web-{8BE28D22-5D50-E2E2-9118-BA5756A6ED19}" dt="2024-07-19T20:39:00.992" v="18" actId="20577"/>
          <ac:spMkLst>
            <pc:docMk/>
            <pc:sldMk cId="1878790962" sldId="260"/>
            <ac:spMk id="8" creationId="{6C100859-A8D9-0ABA-AAE1-271ACC7133C1}"/>
          </ac:spMkLst>
        </pc:spChg>
      </pc:sldChg>
      <pc:sldChg chg="modSp">
        <pc:chgData name="Hanna Smyth" userId="S::exet4051@ox.ac.uk::72fb0b1f-7e13-4105-adf4-1614316d57cd" providerId="AD" clId="Web-{8BE28D22-5D50-E2E2-9118-BA5756A6ED19}" dt="2024-07-19T20:39:20.072" v="22" actId="20577"/>
        <pc:sldMkLst>
          <pc:docMk/>
          <pc:sldMk cId="4097566653" sldId="261"/>
        </pc:sldMkLst>
        <pc:spChg chg="mod">
          <ac:chgData name="Hanna Smyth" userId="S::exet4051@ox.ac.uk::72fb0b1f-7e13-4105-adf4-1614316d57cd" providerId="AD" clId="Web-{8BE28D22-5D50-E2E2-9118-BA5756A6ED19}" dt="2024-07-19T20:39:20.072" v="22" actId="20577"/>
          <ac:spMkLst>
            <pc:docMk/>
            <pc:sldMk cId="4097566653" sldId="261"/>
            <ac:spMk id="5" creationId="{3C5B67DB-9D2C-30C9-76EE-E6F7C45802AC}"/>
          </ac:spMkLst>
        </pc:spChg>
      </pc:sldChg>
      <pc:sldChg chg="modNotes">
        <pc:chgData name="Hanna Smyth" userId="S::exet4051@ox.ac.uk::72fb0b1f-7e13-4105-adf4-1614316d57cd" providerId="AD" clId="Web-{8BE28D22-5D50-E2E2-9118-BA5756A6ED19}" dt="2024-07-21T22:33:58.148" v="97"/>
        <pc:sldMkLst>
          <pc:docMk/>
          <pc:sldMk cId="410397264" sldId="262"/>
        </pc:sldMkLst>
      </pc:sldChg>
      <pc:sldChg chg="modSp modNotes">
        <pc:chgData name="Hanna Smyth" userId="S::exet4051@ox.ac.uk::72fb0b1f-7e13-4105-adf4-1614316d57cd" providerId="AD" clId="Web-{8BE28D22-5D50-E2E2-9118-BA5756A6ED19}" dt="2024-07-21T22:34:00.054" v="98"/>
        <pc:sldMkLst>
          <pc:docMk/>
          <pc:sldMk cId="2982532458" sldId="263"/>
        </pc:sldMkLst>
        <pc:spChg chg="mod">
          <ac:chgData name="Hanna Smyth" userId="S::exet4051@ox.ac.uk::72fb0b1f-7e13-4105-adf4-1614316d57cd" providerId="AD" clId="Web-{8BE28D22-5D50-E2E2-9118-BA5756A6ED19}" dt="2024-07-19T20:39:41.511" v="26" actId="20577"/>
          <ac:spMkLst>
            <pc:docMk/>
            <pc:sldMk cId="2982532458" sldId="263"/>
            <ac:spMk id="5" creationId="{0675E176-C4C6-69AA-51F8-C7668C6DD923}"/>
          </ac:spMkLst>
        </pc:spChg>
      </pc:sldChg>
      <pc:sldChg chg="modNotes">
        <pc:chgData name="Hanna Smyth" userId="S::exet4051@ox.ac.uk::72fb0b1f-7e13-4105-adf4-1614316d57cd" providerId="AD" clId="Web-{8BE28D22-5D50-E2E2-9118-BA5756A6ED19}" dt="2024-07-21T22:34:23.742" v="101"/>
        <pc:sldMkLst>
          <pc:docMk/>
          <pc:sldMk cId="977472066" sldId="265"/>
        </pc:sldMkLst>
      </pc:sldChg>
      <pc:sldChg chg="modSp modNotes">
        <pc:chgData name="Hanna Smyth" userId="S::exet4051@ox.ac.uk::72fb0b1f-7e13-4105-adf4-1614316d57cd" providerId="AD" clId="Web-{8BE28D22-5D50-E2E2-9118-BA5756A6ED19}" dt="2024-07-21T22:34:33.899" v="102"/>
        <pc:sldMkLst>
          <pc:docMk/>
          <pc:sldMk cId="1387903389" sldId="266"/>
        </pc:sldMkLst>
        <pc:spChg chg="mod">
          <ac:chgData name="Hanna Smyth" userId="S::exet4051@ox.ac.uk::72fb0b1f-7e13-4105-adf4-1614316d57cd" providerId="AD" clId="Web-{8BE28D22-5D50-E2E2-9118-BA5756A6ED19}" dt="2024-07-19T20:40:12.544" v="33" actId="20577"/>
          <ac:spMkLst>
            <pc:docMk/>
            <pc:sldMk cId="1387903389" sldId="266"/>
            <ac:spMk id="5" creationId="{DE8AC637-C4AD-4A10-AAF8-5B155775EC50}"/>
          </ac:spMkLst>
        </pc:spChg>
      </pc:sldChg>
      <pc:sldChg chg="modSp modNotes">
        <pc:chgData name="Hanna Smyth" userId="S::exet4051@ox.ac.uk::72fb0b1f-7e13-4105-adf4-1614316d57cd" providerId="AD" clId="Web-{8BE28D22-5D50-E2E2-9118-BA5756A6ED19}" dt="2024-07-21T22:34:45.086" v="103"/>
        <pc:sldMkLst>
          <pc:docMk/>
          <pc:sldMk cId="1879464392" sldId="267"/>
        </pc:sldMkLst>
        <pc:spChg chg="mod">
          <ac:chgData name="Hanna Smyth" userId="S::exet4051@ox.ac.uk::72fb0b1f-7e13-4105-adf4-1614316d57cd" providerId="AD" clId="Web-{8BE28D22-5D50-E2E2-9118-BA5756A6ED19}" dt="2024-07-19T20:40:34.343" v="41" actId="20577"/>
          <ac:spMkLst>
            <pc:docMk/>
            <pc:sldMk cId="1879464392" sldId="267"/>
            <ac:spMk id="8" creationId="{C9848E0E-FB0F-EA47-B41E-96A4B85035AA}"/>
          </ac:spMkLst>
        </pc:spChg>
      </pc:sldChg>
      <pc:sldChg chg="modSp modNotes">
        <pc:chgData name="Hanna Smyth" userId="S::exet4051@ox.ac.uk::72fb0b1f-7e13-4105-adf4-1614316d57cd" providerId="AD" clId="Web-{8BE28D22-5D50-E2E2-9118-BA5756A6ED19}" dt="2024-07-21T22:35:11.353" v="107"/>
        <pc:sldMkLst>
          <pc:docMk/>
          <pc:sldMk cId="4191372800" sldId="268"/>
        </pc:sldMkLst>
        <pc:spChg chg="mod">
          <ac:chgData name="Hanna Smyth" userId="S::exet4051@ox.ac.uk::72fb0b1f-7e13-4105-adf4-1614316d57cd" providerId="AD" clId="Web-{8BE28D22-5D50-E2E2-9118-BA5756A6ED19}" dt="2024-07-19T20:41:06.361" v="47" actId="20577"/>
          <ac:spMkLst>
            <pc:docMk/>
            <pc:sldMk cId="4191372800" sldId="268"/>
            <ac:spMk id="5" creationId="{B116CCD0-A66D-2E6F-0A1E-7196195E8753}"/>
          </ac:spMkLst>
        </pc:spChg>
      </pc:sldChg>
      <pc:sldChg chg="modSp modNotes">
        <pc:chgData name="Hanna Smyth" userId="S::exet4051@ox.ac.uk::72fb0b1f-7e13-4105-adf4-1614316d57cd" providerId="AD" clId="Web-{8BE28D22-5D50-E2E2-9118-BA5756A6ED19}" dt="2024-07-21T22:35:13.040" v="108"/>
        <pc:sldMkLst>
          <pc:docMk/>
          <pc:sldMk cId="4059687075" sldId="269"/>
        </pc:sldMkLst>
        <pc:spChg chg="mod">
          <ac:chgData name="Hanna Smyth" userId="S::exet4051@ox.ac.uk::72fb0b1f-7e13-4105-adf4-1614316d57cd" providerId="AD" clId="Web-{8BE28D22-5D50-E2E2-9118-BA5756A6ED19}" dt="2024-07-19T20:41:19.815" v="50" actId="20577"/>
          <ac:spMkLst>
            <pc:docMk/>
            <pc:sldMk cId="4059687075" sldId="269"/>
            <ac:spMk id="5" creationId="{E490D21C-99DC-5971-A537-526C0F230A8A}"/>
          </ac:spMkLst>
        </pc:spChg>
      </pc:sldChg>
      <pc:sldChg chg="modNotes">
        <pc:chgData name="Hanna Smyth" userId="S::exet4051@ox.ac.uk::72fb0b1f-7e13-4105-adf4-1614316d57cd" providerId="AD" clId="Web-{8BE28D22-5D50-E2E2-9118-BA5756A6ED19}" dt="2024-07-21T22:35:31.759" v="109"/>
        <pc:sldMkLst>
          <pc:docMk/>
          <pc:sldMk cId="3959390252" sldId="272"/>
        </pc:sldMkLst>
      </pc:sldChg>
      <pc:sldChg chg="modSp">
        <pc:chgData name="Hanna Smyth" userId="S::exet4051@ox.ac.uk::72fb0b1f-7e13-4105-adf4-1614316d57cd" providerId="AD" clId="Web-{8BE28D22-5D50-E2E2-9118-BA5756A6ED19}" dt="2024-07-19T20:42:55.713" v="90" actId="20577"/>
        <pc:sldMkLst>
          <pc:docMk/>
          <pc:sldMk cId="4215665580" sldId="273"/>
        </pc:sldMkLst>
        <pc:spChg chg="mod">
          <ac:chgData name="Hanna Smyth" userId="S::exet4051@ox.ac.uk::72fb0b1f-7e13-4105-adf4-1614316d57cd" providerId="AD" clId="Web-{8BE28D22-5D50-E2E2-9118-BA5756A6ED19}" dt="2024-07-19T20:42:55.713" v="90" actId="20577"/>
          <ac:spMkLst>
            <pc:docMk/>
            <pc:sldMk cId="4215665580" sldId="273"/>
            <ac:spMk id="3" creationId="{DA9B8D5D-7ACC-12DE-FE22-A034D46C9F7F}"/>
          </ac:spMkLst>
        </pc:spChg>
      </pc:sldChg>
      <pc:sldChg chg="modSp">
        <pc:chgData name="Hanna Smyth" userId="S::exet4051@ox.ac.uk::72fb0b1f-7e13-4105-adf4-1614316d57cd" providerId="AD" clId="Web-{8BE28D22-5D50-E2E2-9118-BA5756A6ED19}" dt="2024-07-19T20:43:11.057" v="91" actId="20577"/>
        <pc:sldMkLst>
          <pc:docMk/>
          <pc:sldMk cId="1614173179" sldId="275"/>
        </pc:sldMkLst>
        <pc:spChg chg="mod">
          <ac:chgData name="Hanna Smyth" userId="S::exet4051@ox.ac.uk::72fb0b1f-7e13-4105-adf4-1614316d57cd" providerId="AD" clId="Web-{8BE28D22-5D50-E2E2-9118-BA5756A6ED19}" dt="2024-07-19T20:43:11.057" v="91" actId="20577"/>
          <ac:spMkLst>
            <pc:docMk/>
            <pc:sldMk cId="1614173179" sldId="275"/>
            <ac:spMk id="3" creationId="{B02B416C-0D7F-91DA-9311-5587A498F6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BFCE7-4099-6349-8445-B7D1EA074378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05F17-C623-F946-B227-9C1F606C6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7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05F17-C623-F946-B227-9C1F606C60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9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CF495-66CE-A4B2-C388-74AE9B78A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40D68-F676-8B79-5B71-F6B52B578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DE6D3-C3F7-916D-1914-60D3FC0BD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49F1-E193-5948-A653-5AA404DDCB96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9B6B5-F720-0B8D-C6A4-F2737645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1DFF-C73C-7C01-7CF7-5B0C2E44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7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9DAB-57C8-3463-E34D-29550D54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83B39E-C4C5-84B8-8EF6-370367E27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E18AF-6B17-49E8-3338-8B16E04C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7965-9406-E848-A317-9D760D0FA414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00CCF-3E51-81E5-F044-468CB820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4339C-9986-DD1E-4DBC-3DC0F425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0E5429-5D65-FE94-5943-F6741232B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9B7E8-0B9B-6D42-27E5-8A1D19B44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CF1C-E7E2-77BE-8C14-B9C48C23F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3821-02D7-7B4D-B055-B5201A28993C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8850D-1609-B34C-DC4D-FA41A3F8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FD709-DECB-C71C-47D8-DD23C67A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61DFF-BDBD-904B-FE6E-B4E2BEA0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446CB-DCE8-FFC9-EEA2-E6BC2EF28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0E13C-9F78-ACA6-9D3A-FCFED446A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01D9-F365-8742-9112-E82C78A6F5B9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9BC18-038D-D9B9-2CC6-CE6EF8DA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7A652-C489-5409-D51E-2DA3A0086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6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2EBE-036E-2D40-B95F-FDDF36727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26395-18CD-49CB-58AA-0D6E1BC72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1906A-3424-7D8E-ED29-C055CB62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D962-62F2-BA4E-9E97-43011E88B874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4E8C6-9919-D9E3-9913-E38ABA3C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B851F-65B2-9327-A688-06D0D2788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9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4D0C3-7C30-AE78-849C-855AA91F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BBE8-D517-AFD0-B742-EF1714CE0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23C06-70B8-5537-62AE-F474A9D98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67347-F405-2371-0C59-C20B7A84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5549-D9B7-9D41-9975-DE92CCECAA82}" type="datetime1">
              <a:rPr lang="en-GB" smtClean="0"/>
              <a:t>04/11/2024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18951-BAA5-5B1D-2FA4-7DC99B62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81758-D5D9-4D3F-C01C-33E9A363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3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F722A-ECDB-4176-2293-45A78DEF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DBEBC-A346-CFFA-4427-776E8172C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F67EF-4E2E-AB40-4E6B-77B60630A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7FA51D-B7E8-83CF-4614-D5B330424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D2CA5-4C06-3332-A379-119DD749F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297B4-4CE9-370D-5475-D05C65AD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0779-05AE-084B-920D-2916027653BE}" type="datetime1">
              <a:rPr lang="en-GB" smtClean="0"/>
              <a:t>04/11/2024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154F1C-A75A-A624-C4D8-C246F2F0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10D1F-9887-8C4C-2A79-D893824F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E15BB-B876-4D20-0F32-11B1F38C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B1E66-2C9D-1112-6FA9-E0C0062E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E79-C2C1-FB46-A9D7-1FD1FB5AED35}" type="datetime1">
              <a:rPr lang="en-GB" smtClean="0"/>
              <a:t>04/11/2024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052DD-6DBA-C1AF-B908-19B1F9C4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CB3F0-F59D-7F72-496A-0CB68513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4A4D63-88BE-7181-964C-A6D63F4A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10BC-393B-324D-BB2F-AE25CCA96B0E}" type="datetime1">
              <a:rPr lang="en-GB" smtClean="0"/>
              <a:t>04/11/2024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61BDE-2475-EAEC-FFBC-0D1545BE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F4473-7358-33E8-8A2D-8F8A03779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4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020A-8E28-ECBF-4488-692693CD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E53D-EC49-B252-74F2-49B3DB3FF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A06B8-365D-68CE-F201-44C138CAD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2BA8F-18FA-A4F6-2E0B-CB5CEB3D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984B-F697-2C43-BEA7-FBD50A88B1F3}" type="datetime1">
              <a:rPr lang="en-GB" smtClean="0"/>
              <a:t>04/11/2024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6FB99-94E0-8A88-5857-4296A373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311BE-05AF-A7FF-AB6F-1555F536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9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45D0-68B2-8960-0438-EA58DC6D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A45D5-FFDA-BC13-CC90-B6D9CF2C2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9BEA7-6A11-C691-68FF-1B548B650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69326-4E04-56A8-C758-461DA255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E4F5-50F5-F54D-9098-612ACE314706}" type="datetime1">
              <a:rPr lang="en-GB" smtClean="0"/>
              <a:t>04/11/2024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BD801-ACD4-A14B-64A9-7D89472E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94037-0A39-208F-982B-72BA992B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B4DE0E-2907-FEF8-DB24-C59F1C867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99503-3BBB-8819-F7E5-8AE29061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1B22C-B201-EE27-21D1-D72E12646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D7B22-24A1-A44F-B064-A2BCEBEC037F}" type="datetime1">
              <a:rPr lang="en-GB" smtClean="0"/>
              <a:t>04/11/2024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CD57A-4BE9-B3E9-647E-FE5AD94B8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2B52A-980B-9BD7-AB4E-CBB1E63D6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A21EBD-6322-B942-88E0-85CED944E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0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win.ox.ac.uk/about/engaging-for-impact/public-engagement/current-projects/breal-building-stress-resilience-in-early-adolescents-liv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E54FAD-C28F-8CBB-72AF-B77AFA4E72C3}"/>
              </a:ext>
            </a:extLst>
          </p:cNvPr>
          <p:cNvSpPr/>
          <p:nvPr/>
        </p:nvSpPr>
        <p:spPr>
          <a:xfrm>
            <a:off x="0" y="-1"/>
            <a:ext cx="12192000" cy="3429001"/>
          </a:xfrm>
          <a:prstGeom prst="rect">
            <a:avLst/>
          </a:prstGeom>
          <a:solidFill>
            <a:srgbClr val="97A0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5" descr="A logo with a brain and a wave&#10;&#10;Description automatically generated">
            <a:extLst>
              <a:ext uri="{FF2B5EF4-FFF2-40B4-BE49-F238E27FC236}">
                <a16:creationId xmlns:a16="http://schemas.microsoft.com/office/drawing/2014/main" id="{106E6056-D0A9-37A3-F8B0-72CDE656A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23302">
            <a:off x="9714719" y="5726492"/>
            <a:ext cx="1661668" cy="10975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4E15D9-31BC-8971-0A75-54BCD14C082C}"/>
              </a:ext>
            </a:extLst>
          </p:cNvPr>
          <p:cNvSpPr txBox="1">
            <a:spLocks/>
          </p:cNvSpPr>
          <p:nvPr/>
        </p:nvSpPr>
        <p:spPr>
          <a:xfrm>
            <a:off x="5642" y="282216"/>
            <a:ext cx="12192906" cy="157797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Anton"/>
              </a:rPr>
              <a:t>Building stress resilience </a:t>
            </a:r>
            <a:endParaRPr lang="en-US" dirty="0">
              <a:latin typeface="Aptos Display" panose="02110004020202020204"/>
            </a:endParaRPr>
          </a:p>
          <a:p>
            <a:pPr algn="ctr"/>
            <a:r>
              <a:rPr lang="en-US" sz="4800">
                <a:latin typeface="Anton"/>
              </a:rPr>
              <a:t>in early adolescents' </a:t>
            </a:r>
            <a:r>
              <a:rPr lang="en-US" sz="4800" dirty="0">
                <a:latin typeface="Anton"/>
              </a:rPr>
              <a:t>lives (</a:t>
            </a:r>
            <a:r>
              <a:rPr lang="en-US" sz="4800" err="1">
                <a:latin typeface="Anton"/>
              </a:rPr>
              <a:t>BReal</a:t>
            </a:r>
            <a:r>
              <a:rPr lang="en-US" sz="4800" dirty="0">
                <a:latin typeface="Anton"/>
              </a:rPr>
              <a:t>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B416C-0D7F-91DA-9311-5587A498F6F6}"/>
              </a:ext>
            </a:extLst>
          </p:cNvPr>
          <p:cNvSpPr txBox="1">
            <a:spLocks/>
          </p:cNvSpPr>
          <p:nvPr/>
        </p:nvSpPr>
        <p:spPr>
          <a:xfrm>
            <a:off x="-4337" y="1854220"/>
            <a:ext cx="12187956" cy="14012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dirty="0">
              <a:latin typeface="Calibri"/>
              <a:ea typeface="Calibri"/>
              <a:cs typeface="Calibri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Your child's class is currently doing a three-lesson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programme</a:t>
            </a:r>
            <a:r>
              <a:rPr lang="en-US" sz="2400" dirty="0">
                <a:latin typeface="Calibri"/>
                <a:ea typeface="Calibri"/>
                <a:cs typeface="Calibri"/>
              </a:rPr>
              <a:t> on the neuroscience of stress and learning skills to deal with it.  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CD9372D-AE5C-A3E4-CCA9-E0FB46A4E49A}"/>
              </a:ext>
            </a:extLst>
          </p:cNvPr>
          <p:cNvSpPr txBox="1">
            <a:spLocks/>
          </p:cNvSpPr>
          <p:nvPr/>
        </p:nvSpPr>
        <p:spPr>
          <a:xfrm>
            <a:off x="-18852" y="3429019"/>
            <a:ext cx="12195215" cy="34259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latin typeface="Calibri"/>
                <a:ea typeface="Calibri"/>
                <a:cs typeface="Calibri"/>
              </a:rPr>
              <a:t>To help you support their learning at home, here are some suggested conversation starters for you and your child to each share your answers to:</a:t>
            </a:r>
            <a:endParaRPr lang="en-US" sz="1800" dirty="0">
              <a:latin typeface="Aptos" panose="02110004020202020204"/>
              <a:ea typeface="Calibri"/>
              <a:cs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/>
                <a:ea typeface="Calibri"/>
                <a:cs typeface="Calibri"/>
              </a:rPr>
              <a:t>How does your body feel when you're stressed?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/>
                <a:ea typeface="Calibri"/>
                <a:cs typeface="Calibri"/>
              </a:rPr>
              <a:t>What do you do when you feel stressed? Does it help?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/>
                <a:ea typeface="Calibri"/>
                <a:cs typeface="Calibri"/>
              </a:rPr>
              <a:t>How does it feel when you make mistakes?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/>
                <a:ea typeface="Calibri"/>
                <a:cs typeface="Calibri"/>
              </a:rPr>
              <a:t>What could you try differently next time you are stressed?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/>
                <a:ea typeface="Calibri"/>
                <a:cs typeface="Calibri"/>
              </a:rPr>
              <a:t>How can you help your friends when they feel stressed?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latin typeface="Calibri"/>
                <a:ea typeface="Calibri"/>
                <a:cs typeface="Calibri"/>
              </a:rPr>
              <a:t>To find out more about this </a:t>
            </a:r>
            <a:r>
              <a:rPr lang="en-US" sz="1800" err="1">
                <a:latin typeface="Calibri"/>
                <a:ea typeface="Calibri"/>
                <a:cs typeface="Calibri"/>
              </a:rPr>
              <a:t>programme</a:t>
            </a:r>
            <a:r>
              <a:rPr lang="en-US" sz="1800" dirty="0">
                <a:latin typeface="Calibri"/>
                <a:ea typeface="Calibri"/>
                <a:cs typeface="Calibri"/>
              </a:rPr>
              <a:t> and the team of researchers who developed it, go to: </a:t>
            </a:r>
            <a:endParaRPr lang="en-US" sz="1200">
              <a:ea typeface="+mn-lt"/>
              <a:cs typeface="+mn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ea typeface="+mn-lt"/>
                <a:cs typeface="+mn-lt"/>
                <a:hlinkClick r:id="rId4"/>
              </a:rPr>
              <a:t>https://www.win.ox.ac.uk/about/engaging-for-impact/public-engagement/current-projects/breal-building-stress-resilience-in-early-adolescents-lives</a:t>
            </a:r>
            <a:r>
              <a:rPr lang="en-US" sz="1200" dirty="0">
                <a:ea typeface="+mn-lt"/>
                <a:cs typeface="+mn-lt"/>
              </a:rPr>
              <a:t>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latin typeface="Calibri"/>
              <a:ea typeface="Calibri"/>
              <a:cs typeface="Calibri"/>
            </a:endParaRP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6A7E9CD4-7140-65BB-FC86-6A2E26FC2E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5101" y="5683930"/>
            <a:ext cx="1007837" cy="1020990"/>
          </a:xfrm>
          <a:prstGeom prst="rect">
            <a:avLst/>
          </a:prstGeom>
        </p:spPr>
      </p:pic>
      <p:pic>
        <p:nvPicPr>
          <p:cNvPr id="6" name="Picture 5" descr="A colorful logo with text&#10;&#10;Description automatically generated">
            <a:extLst>
              <a:ext uri="{FF2B5EF4-FFF2-40B4-BE49-F238E27FC236}">
                <a16:creationId xmlns:a16="http://schemas.microsoft.com/office/drawing/2014/main" id="{4CAC77EC-9D73-73A5-7AEF-C94FE69F42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82420" y="95250"/>
            <a:ext cx="888860" cy="179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7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b1cc06-2092-4146-b5e6-d1904e20c789">
      <Terms xmlns="http://schemas.microsoft.com/office/infopath/2007/PartnerControls"/>
    </lcf76f155ced4ddcb4097134ff3c332f>
    <TaxCatchAll xmlns="1bf9b028-6bdc-49d7-ad79-96ec542fdf6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8852807103834B870D64C8B4F2EBE5" ma:contentTypeVersion="17" ma:contentTypeDescription="Create a new document." ma:contentTypeScope="" ma:versionID="ba235c5641fd2f7c79480ffcfae9ca8e">
  <xsd:schema xmlns:xsd="http://www.w3.org/2001/XMLSchema" xmlns:xs="http://www.w3.org/2001/XMLSchema" xmlns:p="http://schemas.microsoft.com/office/2006/metadata/properties" xmlns:ns2="24b1cc06-2092-4146-b5e6-d1904e20c789" xmlns:ns3="1bf9b028-6bdc-49d7-ad79-96ec542fdf69" targetNamespace="http://schemas.microsoft.com/office/2006/metadata/properties" ma:root="true" ma:fieldsID="71aa2860c9c12d629eb21a1e698d5775" ns2:_="" ns3:_="">
    <xsd:import namespace="24b1cc06-2092-4146-b5e6-d1904e20c789"/>
    <xsd:import namespace="1bf9b028-6bdc-49d7-ad79-96ec542fdf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b1cc06-2092-4146-b5e6-d1904e20c7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9b028-6bdc-49d7-ad79-96ec542fdf6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6cc5d0-b516-4e3a-b7a9-b9496512900a}" ma:internalName="TaxCatchAll" ma:showField="CatchAllData" ma:web="1bf9b028-6bdc-49d7-ad79-96ec542fd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5C9E0C-9A87-4D44-A174-F99029473ABA}">
  <ds:schemaRefs>
    <ds:schemaRef ds:uri="http://schemas.microsoft.com/office/2006/metadata/properties"/>
    <ds:schemaRef ds:uri="http://schemas.microsoft.com/office/infopath/2007/PartnerControls"/>
    <ds:schemaRef ds:uri="24b1cc06-2092-4146-b5e6-d1904e20c789"/>
    <ds:schemaRef ds:uri="1bf9b028-6bdc-49d7-ad79-96ec542fdf69"/>
  </ds:schemaRefs>
</ds:datastoreItem>
</file>

<file path=customXml/itemProps2.xml><?xml version="1.0" encoding="utf-8"?>
<ds:datastoreItem xmlns:ds="http://schemas.openxmlformats.org/officeDocument/2006/customXml" ds:itemID="{7F96BF1B-6129-46C8-AD6C-B241370A60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EC0D2A-375F-40C7-8F55-7E4BF753D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b1cc06-2092-4146-b5e6-d1904e20c789"/>
    <ds:schemaRef ds:uri="1bf9b028-6bdc-49d7-ad79-96ec542fd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1436</Words>
  <Application>Microsoft Office PowerPoint</Application>
  <PresentationFormat>Widescreen</PresentationFormat>
  <Paragraphs>200</Paragraphs>
  <Slides>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Waite</dc:creator>
  <cp:lastModifiedBy>Naomi Waite</cp:lastModifiedBy>
  <cp:revision>344</cp:revision>
  <dcterms:created xsi:type="dcterms:W3CDTF">2024-04-29T11:10:20Z</dcterms:created>
  <dcterms:modified xsi:type="dcterms:W3CDTF">2024-11-05T01:26:17Z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0x0101002E8852807103834B870D64C8B4F2EBE5</vt:lpwstr>
  </property>
  <property fmtid="{D5CDD505-2E9C-101B-9397-08002B2CF9AE}" pid="3" name="MediaServiceImageTags">
    <vt:lpwstr/>
  </property>
</Properties>
</file>